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261" r:id="rId7"/>
    <p:sldId id="282" r:id="rId8"/>
    <p:sldId id="283" r:id="rId9"/>
    <p:sldId id="303" r:id="rId10"/>
    <p:sldId id="301" r:id="rId11"/>
    <p:sldId id="304" r:id="rId12"/>
    <p:sldId id="285" r:id="rId13"/>
    <p:sldId id="286" r:id="rId14"/>
    <p:sldId id="287" r:id="rId15"/>
    <p:sldId id="290" r:id="rId16"/>
    <p:sldId id="289" r:id="rId17"/>
    <p:sldId id="291" r:id="rId18"/>
    <p:sldId id="292" r:id="rId19"/>
    <p:sldId id="293" r:id="rId20"/>
    <p:sldId id="296" r:id="rId21"/>
    <p:sldId id="297" r:id="rId22"/>
    <p:sldId id="277" r:id="rId23"/>
    <p:sldId id="294" r:id="rId24"/>
    <p:sldId id="295" r:id="rId25"/>
    <p:sldId id="260" r:id="rId26"/>
    <p:sldId id="284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gdan Tanasie" initials="BT" lastIdx="1" clrIdx="0">
    <p:extLst>
      <p:ext uri="{19B8F6BF-5375-455C-9EA6-DF929625EA0E}">
        <p15:presenceInfo xmlns:p15="http://schemas.microsoft.com/office/powerpoint/2012/main" userId="S::bogdan.tanasie@mail.mcgill.ca::e71b90a7-329d-4d4e-b7b0-330370708f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394"/>
    <a:srgbClr val="0C3140"/>
    <a:srgbClr val="3BAFA7"/>
    <a:srgbClr val="2FCAA8"/>
    <a:srgbClr val="45467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702D49-7203-4D68-A8E3-5225C61966B7}" v="533" dt="2021-02-18T14:27:27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yzeiri" userId="f2b2c2f3f5f7fc04" providerId="LiveId" clId="{E5702D49-7203-4D68-A8E3-5225C61966B7}"/>
    <pc:docChg chg="undo custSel addSld delSld modSld sldOrd modMainMaster">
      <pc:chgData name="andrea yzeiri" userId="f2b2c2f3f5f7fc04" providerId="LiveId" clId="{E5702D49-7203-4D68-A8E3-5225C61966B7}" dt="2021-02-18T14:27:27.035" v="4203" actId="20577"/>
      <pc:docMkLst>
        <pc:docMk/>
      </pc:docMkLst>
      <pc:sldChg chg="modTransition">
        <pc:chgData name="andrea yzeiri" userId="f2b2c2f3f5f7fc04" providerId="LiveId" clId="{E5702D49-7203-4D68-A8E3-5225C61966B7}" dt="2021-02-18T10:08:31.712" v="1438"/>
        <pc:sldMkLst>
          <pc:docMk/>
          <pc:sldMk cId="4255363848" sldId="256"/>
        </pc:sldMkLst>
      </pc:sldChg>
      <pc:sldChg chg="modTransition">
        <pc:chgData name="andrea yzeiri" userId="f2b2c2f3f5f7fc04" providerId="LiveId" clId="{E5702D49-7203-4D68-A8E3-5225C61966B7}" dt="2021-02-18T10:08:31.712" v="1438"/>
        <pc:sldMkLst>
          <pc:docMk/>
          <pc:sldMk cId="2257710973" sldId="257"/>
        </pc:sldMkLst>
      </pc:sldChg>
      <pc:sldChg chg="modTransition">
        <pc:chgData name="andrea yzeiri" userId="f2b2c2f3f5f7fc04" providerId="LiveId" clId="{E5702D49-7203-4D68-A8E3-5225C61966B7}" dt="2021-02-18T10:08:23.471" v="1437"/>
        <pc:sldMkLst>
          <pc:docMk/>
          <pc:sldMk cId="393651903" sldId="260"/>
        </pc:sldMkLst>
      </pc:sldChg>
      <pc:sldChg chg="addSp delSp modSp mod modTransition delAnim modAnim">
        <pc:chgData name="andrea yzeiri" userId="f2b2c2f3f5f7fc04" providerId="LiveId" clId="{E5702D49-7203-4D68-A8E3-5225C61966B7}" dt="2021-02-18T10:28:51.508" v="1585" actId="14100"/>
        <pc:sldMkLst>
          <pc:docMk/>
          <pc:sldMk cId="3140568481" sldId="261"/>
        </pc:sldMkLst>
        <pc:spChg chg="add del mod">
          <ac:chgData name="andrea yzeiri" userId="f2b2c2f3f5f7fc04" providerId="LiveId" clId="{E5702D49-7203-4D68-A8E3-5225C61966B7}" dt="2021-02-18T10:28:34.784" v="1581"/>
          <ac:spMkLst>
            <pc:docMk/>
            <pc:sldMk cId="3140568481" sldId="261"/>
            <ac:spMk id="5" creationId="{103BC470-6FE9-4A10-B467-F052271FB5C4}"/>
          </ac:spMkLst>
        </pc:spChg>
        <pc:picChg chg="del">
          <ac:chgData name="andrea yzeiri" userId="f2b2c2f3f5f7fc04" providerId="LiveId" clId="{E5702D49-7203-4D68-A8E3-5225C61966B7}" dt="2021-02-18T10:28:29.693" v="1580" actId="478"/>
          <ac:picMkLst>
            <pc:docMk/>
            <pc:sldMk cId="3140568481" sldId="261"/>
            <ac:picMk id="4" creationId="{787FDF3D-7AB9-4D16-A1AB-005F5DC30D4E}"/>
          </ac:picMkLst>
        </pc:picChg>
        <pc:picChg chg="add mod">
          <ac:chgData name="andrea yzeiri" userId="f2b2c2f3f5f7fc04" providerId="LiveId" clId="{E5702D49-7203-4D68-A8E3-5225C61966B7}" dt="2021-02-18T10:28:51.508" v="1585" actId="14100"/>
          <ac:picMkLst>
            <pc:docMk/>
            <pc:sldMk cId="3140568481" sldId="261"/>
            <ac:picMk id="6" creationId="{E78DCFCD-A058-48A2-AAD4-6981E91B5A36}"/>
          </ac:picMkLst>
        </pc:picChg>
      </pc:sldChg>
      <pc:sldChg chg="modSp del mod ord">
        <pc:chgData name="andrea yzeiri" userId="f2b2c2f3f5f7fc04" providerId="LiveId" clId="{E5702D49-7203-4D68-A8E3-5225C61966B7}" dt="2021-02-18T09:54:11.733" v="1293" actId="47"/>
        <pc:sldMkLst>
          <pc:docMk/>
          <pc:sldMk cId="3733881897" sldId="263"/>
        </pc:sldMkLst>
        <pc:spChg chg="mod">
          <ac:chgData name="andrea yzeiri" userId="f2b2c2f3f5f7fc04" providerId="LiveId" clId="{E5702D49-7203-4D68-A8E3-5225C61966B7}" dt="2021-02-18T09:52:37.657" v="1276" actId="27636"/>
          <ac:spMkLst>
            <pc:docMk/>
            <pc:sldMk cId="3733881897" sldId="263"/>
            <ac:spMk id="3" creationId="{D6512494-7DE7-4F91-90FF-C62509EDC697}"/>
          </ac:spMkLst>
        </pc:spChg>
      </pc:sldChg>
      <pc:sldChg chg="modSp del mod">
        <pc:chgData name="andrea yzeiri" userId="f2b2c2f3f5f7fc04" providerId="LiveId" clId="{E5702D49-7203-4D68-A8E3-5225C61966B7}" dt="2021-02-18T08:49:54.775" v="343" actId="47"/>
        <pc:sldMkLst>
          <pc:docMk/>
          <pc:sldMk cId="4026647177" sldId="266"/>
        </pc:sldMkLst>
        <pc:picChg chg="mod">
          <ac:chgData name="andrea yzeiri" userId="f2b2c2f3f5f7fc04" providerId="LiveId" clId="{E5702D49-7203-4D68-A8E3-5225C61966B7}" dt="2021-02-18T08:41:49.024" v="248" actId="1076"/>
          <ac:picMkLst>
            <pc:docMk/>
            <pc:sldMk cId="4026647177" sldId="266"/>
            <ac:picMk id="6" creationId="{2C03633E-4668-43DA-A357-4EA1D18BC937}"/>
          </ac:picMkLst>
        </pc:picChg>
        <pc:picChg chg="mod">
          <ac:chgData name="andrea yzeiri" userId="f2b2c2f3f5f7fc04" providerId="LiveId" clId="{E5702D49-7203-4D68-A8E3-5225C61966B7}" dt="2021-02-18T08:30:40.883" v="203" actId="1076"/>
          <ac:picMkLst>
            <pc:docMk/>
            <pc:sldMk cId="4026647177" sldId="266"/>
            <ac:picMk id="9" creationId="{4A7C3606-7F6A-9C4F-B304-7EFEADC45179}"/>
          </ac:picMkLst>
        </pc:picChg>
      </pc:sldChg>
      <pc:sldChg chg="del">
        <pc:chgData name="andrea yzeiri" userId="f2b2c2f3f5f7fc04" providerId="LiveId" clId="{E5702D49-7203-4D68-A8E3-5225C61966B7}" dt="2021-02-18T08:14:43.171" v="83" actId="47"/>
        <pc:sldMkLst>
          <pc:docMk/>
          <pc:sldMk cId="4155160954" sldId="267"/>
        </pc:sldMkLst>
      </pc:sldChg>
      <pc:sldChg chg="del">
        <pc:chgData name="andrea yzeiri" userId="f2b2c2f3f5f7fc04" providerId="LiveId" clId="{E5702D49-7203-4D68-A8E3-5225C61966B7}" dt="2021-02-18T08:30:01.739" v="198" actId="47"/>
        <pc:sldMkLst>
          <pc:docMk/>
          <pc:sldMk cId="3027991823" sldId="268"/>
        </pc:sldMkLst>
      </pc:sldChg>
      <pc:sldChg chg="del">
        <pc:chgData name="andrea yzeiri" userId="f2b2c2f3f5f7fc04" providerId="LiveId" clId="{E5702D49-7203-4D68-A8E3-5225C61966B7}" dt="2021-02-18T08:19:42.538" v="124" actId="47"/>
        <pc:sldMkLst>
          <pc:docMk/>
          <pc:sldMk cId="4031790973" sldId="270"/>
        </pc:sldMkLst>
      </pc:sldChg>
      <pc:sldChg chg="del">
        <pc:chgData name="andrea yzeiri" userId="f2b2c2f3f5f7fc04" providerId="LiveId" clId="{E5702D49-7203-4D68-A8E3-5225C61966B7}" dt="2021-02-18T08:21:20.622" v="144" actId="47"/>
        <pc:sldMkLst>
          <pc:docMk/>
          <pc:sldMk cId="3194702232" sldId="271"/>
        </pc:sldMkLst>
      </pc:sldChg>
      <pc:sldChg chg="modSp del mod ord">
        <pc:chgData name="andrea yzeiri" userId="f2b2c2f3f5f7fc04" providerId="LiveId" clId="{E5702D49-7203-4D68-A8E3-5225C61966B7}" dt="2021-02-18T10:01:19.243" v="1350" actId="47"/>
        <pc:sldMkLst>
          <pc:docMk/>
          <pc:sldMk cId="303435003" sldId="273"/>
        </pc:sldMkLst>
        <pc:spChg chg="mod">
          <ac:chgData name="andrea yzeiri" userId="f2b2c2f3f5f7fc04" providerId="LiveId" clId="{E5702D49-7203-4D68-A8E3-5225C61966B7}" dt="2021-02-18T09:55:22.124" v="1309" actId="20577"/>
          <ac:spMkLst>
            <pc:docMk/>
            <pc:sldMk cId="303435003" sldId="273"/>
            <ac:spMk id="2" creationId="{D2F013FA-E1A2-4075-BAE5-A457B9F22B0A}"/>
          </ac:spMkLst>
        </pc:spChg>
      </pc:sldChg>
      <pc:sldChg chg="del ord">
        <pc:chgData name="andrea yzeiri" userId="f2b2c2f3f5f7fc04" providerId="LiveId" clId="{E5702D49-7203-4D68-A8E3-5225C61966B7}" dt="2021-02-18T10:04:56.678" v="1424" actId="47"/>
        <pc:sldMkLst>
          <pc:docMk/>
          <pc:sldMk cId="1450863485" sldId="274"/>
        </pc:sldMkLst>
      </pc:sldChg>
      <pc:sldChg chg="addSp delSp modSp mod ord modTransition modAnim">
        <pc:chgData name="andrea yzeiri" userId="f2b2c2f3f5f7fc04" providerId="LiveId" clId="{E5702D49-7203-4D68-A8E3-5225C61966B7}" dt="2021-02-18T10:19:40.541" v="1579"/>
        <pc:sldMkLst>
          <pc:docMk/>
          <pc:sldMk cId="2571369608" sldId="277"/>
        </pc:sldMkLst>
        <pc:spChg chg="mod">
          <ac:chgData name="andrea yzeiri" userId="f2b2c2f3f5f7fc04" providerId="LiveId" clId="{E5702D49-7203-4D68-A8E3-5225C61966B7}" dt="2021-02-18T10:12:19.663" v="1475" actId="1076"/>
          <ac:spMkLst>
            <pc:docMk/>
            <pc:sldMk cId="2571369608" sldId="277"/>
            <ac:spMk id="2" creationId="{D2F013FA-E1A2-4075-BAE5-A457B9F22B0A}"/>
          </ac:spMkLst>
        </pc:spChg>
        <pc:spChg chg="mod">
          <ac:chgData name="andrea yzeiri" userId="f2b2c2f3f5f7fc04" providerId="LiveId" clId="{E5702D49-7203-4D68-A8E3-5225C61966B7}" dt="2021-02-18T10:13:20.004" v="1517" actId="14100"/>
          <ac:spMkLst>
            <pc:docMk/>
            <pc:sldMk cId="2571369608" sldId="277"/>
            <ac:spMk id="3" creationId="{D6512494-7DE7-4F91-90FF-C62509EDC697}"/>
          </ac:spMkLst>
        </pc:spChg>
        <pc:spChg chg="add mod ord">
          <ac:chgData name="andrea yzeiri" userId="f2b2c2f3f5f7fc04" providerId="LiveId" clId="{E5702D49-7203-4D68-A8E3-5225C61966B7}" dt="2021-02-18T10:12:35.422" v="1486" actId="1076"/>
          <ac:spMkLst>
            <pc:docMk/>
            <pc:sldMk cId="2571369608" sldId="277"/>
            <ac:spMk id="12" creationId="{04AB78D7-73A3-4F09-9FAC-99F632AFB6FB}"/>
          </ac:spMkLst>
        </pc:spChg>
        <pc:spChg chg="add mod">
          <ac:chgData name="andrea yzeiri" userId="f2b2c2f3f5f7fc04" providerId="LiveId" clId="{E5702D49-7203-4D68-A8E3-5225C61966B7}" dt="2021-02-18T10:12:44.759" v="1497" actId="20577"/>
          <ac:spMkLst>
            <pc:docMk/>
            <pc:sldMk cId="2571369608" sldId="277"/>
            <ac:spMk id="13" creationId="{F0DDE911-89F5-42CC-9638-6B7B57A6052A}"/>
          </ac:spMkLst>
        </pc:spChg>
        <pc:spChg chg="add mod">
          <ac:chgData name="andrea yzeiri" userId="f2b2c2f3f5f7fc04" providerId="LiveId" clId="{E5702D49-7203-4D68-A8E3-5225C61966B7}" dt="2021-02-18T10:12:58.530" v="1511" actId="404"/>
          <ac:spMkLst>
            <pc:docMk/>
            <pc:sldMk cId="2571369608" sldId="277"/>
            <ac:spMk id="14" creationId="{0848A677-68EE-4A35-91A9-9A5734D00F2E}"/>
          </ac:spMkLst>
        </pc:spChg>
        <pc:spChg chg="add mod">
          <ac:chgData name="andrea yzeiri" userId="f2b2c2f3f5f7fc04" providerId="LiveId" clId="{E5702D49-7203-4D68-A8E3-5225C61966B7}" dt="2021-02-18T10:13:39.894" v="1526" actId="1076"/>
          <ac:spMkLst>
            <pc:docMk/>
            <pc:sldMk cId="2571369608" sldId="277"/>
            <ac:spMk id="15" creationId="{3603B609-41D5-4EFD-A52B-8A91EC1CD488}"/>
          </ac:spMkLst>
        </pc:spChg>
        <pc:spChg chg="add mod">
          <ac:chgData name="andrea yzeiri" userId="f2b2c2f3f5f7fc04" providerId="LiveId" clId="{E5702D49-7203-4D68-A8E3-5225C61966B7}" dt="2021-02-18T10:13:50.883" v="1530" actId="1076"/>
          <ac:spMkLst>
            <pc:docMk/>
            <pc:sldMk cId="2571369608" sldId="277"/>
            <ac:spMk id="16" creationId="{6AA377DF-A41F-44C8-BEC8-FCEEBBFA02FF}"/>
          </ac:spMkLst>
        </pc:spChg>
        <pc:picChg chg="add mod">
          <ac:chgData name="andrea yzeiri" userId="f2b2c2f3f5f7fc04" providerId="LiveId" clId="{E5702D49-7203-4D68-A8E3-5225C61966B7}" dt="2021-02-18T10:11:56.903" v="1470" actId="1076"/>
          <ac:picMkLst>
            <pc:docMk/>
            <pc:sldMk cId="2571369608" sldId="277"/>
            <ac:picMk id="5" creationId="{8E1C4338-A53A-42FE-A480-C3F2EB0E24D4}"/>
          </ac:picMkLst>
        </pc:picChg>
        <pc:picChg chg="add mod">
          <ac:chgData name="andrea yzeiri" userId="f2b2c2f3f5f7fc04" providerId="LiveId" clId="{E5702D49-7203-4D68-A8E3-5225C61966B7}" dt="2021-02-18T10:12:10.807" v="1473" actId="1076"/>
          <ac:picMkLst>
            <pc:docMk/>
            <pc:sldMk cId="2571369608" sldId="277"/>
            <ac:picMk id="7" creationId="{3947C0DF-1B52-47B5-8036-3E155997874D}"/>
          </ac:picMkLst>
        </pc:picChg>
        <pc:picChg chg="add del mod">
          <ac:chgData name="andrea yzeiri" userId="f2b2c2f3f5f7fc04" providerId="LiveId" clId="{E5702D49-7203-4D68-A8E3-5225C61966B7}" dt="2021-02-18T10:06:09.227" v="1432" actId="478"/>
          <ac:picMkLst>
            <pc:docMk/>
            <pc:sldMk cId="2571369608" sldId="277"/>
            <ac:picMk id="9" creationId="{B2F6AAEE-5ED9-4138-842E-D63A639AC0F3}"/>
          </ac:picMkLst>
        </pc:picChg>
        <pc:picChg chg="add mod">
          <ac:chgData name="andrea yzeiri" userId="f2b2c2f3f5f7fc04" providerId="LiveId" clId="{E5702D49-7203-4D68-A8E3-5225C61966B7}" dt="2021-02-18T10:12:13.349" v="1474" actId="1076"/>
          <ac:picMkLst>
            <pc:docMk/>
            <pc:sldMk cId="2571369608" sldId="277"/>
            <ac:picMk id="11" creationId="{087AA61F-D0B3-4801-9869-1E745ADA01D3}"/>
          </ac:picMkLst>
        </pc:picChg>
        <pc:cxnChg chg="add mod">
          <ac:chgData name="andrea yzeiri" userId="f2b2c2f3f5f7fc04" providerId="LiveId" clId="{E5702D49-7203-4D68-A8E3-5225C61966B7}" dt="2021-02-18T10:14:44.275" v="1536" actId="1076"/>
          <ac:cxnSpMkLst>
            <pc:docMk/>
            <pc:sldMk cId="2571369608" sldId="277"/>
            <ac:cxnSpMk id="17" creationId="{C56639E7-FDBF-436B-A748-596CFF61F784}"/>
          </ac:cxnSpMkLst>
        </pc:cxnChg>
        <pc:cxnChg chg="add mod">
          <ac:chgData name="andrea yzeiri" userId="f2b2c2f3f5f7fc04" providerId="LiveId" clId="{E5702D49-7203-4D68-A8E3-5225C61966B7}" dt="2021-02-18T10:14:49.954" v="1538" actId="1076"/>
          <ac:cxnSpMkLst>
            <pc:docMk/>
            <pc:sldMk cId="2571369608" sldId="277"/>
            <ac:cxnSpMk id="18" creationId="{DAA3CC26-0B86-4AB8-9FF9-C084BA9A675F}"/>
          </ac:cxnSpMkLst>
        </pc:cxnChg>
      </pc:sldChg>
      <pc:sldChg chg="del">
        <pc:chgData name="andrea yzeiri" userId="f2b2c2f3f5f7fc04" providerId="LiveId" clId="{E5702D49-7203-4D68-A8E3-5225C61966B7}" dt="2021-02-18T09:07:21.338" v="655" actId="47"/>
        <pc:sldMkLst>
          <pc:docMk/>
          <pc:sldMk cId="467271320" sldId="279"/>
        </pc:sldMkLst>
      </pc:sldChg>
      <pc:sldChg chg="del">
        <pc:chgData name="andrea yzeiri" userId="f2b2c2f3f5f7fc04" providerId="LiveId" clId="{E5702D49-7203-4D68-A8E3-5225C61966B7}" dt="2021-02-18T09:35:51.392" v="1125" actId="47"/>
        <pc:sldMkLst>
          <pc:docMk/>
          <pc:sldMk cId="1063558025" sldId="280"/>
        </pc:sldMkLst>
      </pc:sldChg>
      <pc:sldChg chg="modSp del mod ord">
        <pc:chgData name="andrea yzeiri" userId="f2b2c2f3f5f7fc04" providerId="LiveId" clId="{E5702D49-7203-4D68-A8E3-5225C61966B7}" dt="2021-02-18T09:54:14.218" v="1294" actId="47"/>
        <pc:sldMkLst>
          <pc:docMk/>
          <pc:sldMk cId="2819119835" sldId="281"/>
        </pc:sldMkLst>
        <pc:spChg chg="mod">
          <ac:chgData name="andrea yzeiri" userId="f2b2c2f3f5f7fc04" providerId="LiveId" clId="{E5702D49-7203-4D68-A8E3-5225C61966B7}" dt="2021-02-18T08:31:06.182" v="209" actId="20577"/>
          <ac:spMkLst>
            <pc:docMk/>
            <pc:sldMk cId="2819119835" sldId="281"/>
            <ac:spMk id="3" creationId="{D14566FA-B3A0-5248-8037-50B71AC45A37}"/>
          </ac:spMkLst>
        </pc:spChg>
      </pc:sldChg>
      <pc:sldChg chg="modTransition">
        <pc:chgData name="andrea yzeiri" userId="f2b2c2f3f5f7fc04" providerId="LiveId" clId="{E5702D49-7203-4D68-A8E3-5225C61966B7}" dt="2021-02-18T10:08:23.471" v="1437"/>
        <pc:sldMkLst>
          <pc:docMk/>
          <pc:sldMk cId="77252697" sldId="282"/>
        </pc:sldMkLst>
      </pc:sldChg>
      <pc:sldChg chg="addSp modSp mod modTransition">
        <pc:chgData name="andrea yzeiri" userId="f2b2c2f3f5f7fc04" providerId="LiveId" clId="{E5702D49-7203-4D68-A8E3-5225C61966B7}" dt="2021-02-18T10:08:23.471" v="1437"/>
        <pc:sldMkLst>
          <pc:docMk/>
          <pc:sldMk cId="3289326383" sldId="283"/>
        </pc:sldMkLst>
        <pc:picChg chg="mod">
          <ac:chgData name="andrea yzeiri" userId="f2b2c2f3f5f7fc04" providerId="LiveId" clId="{E5702D49-7203-4D68-A8E3-5225C61966B7}" dt="2021-02-18T08:25:43.631" v="157" actId="1076"/>
          <ac:picMkLst>
            <pc:docMk/>
            <pc:sldMk cId="3289326383" sldId="283"/>
            <ac:picMk id="5" creationId="{B2E1D8B8-2288-4A7E-A171-CA3979E6819B}"/>
          </ac:picMkLst>
        </pc:picChg>
        <pc:picChg chg="add mod">
          <ac:chgData name="andrea yzeiri" userId="f2b2c2f3f5f7fc04" providerId="LiveId" clId="{E5702D49-7203-4D68-A8E3-5225C61966B7}" dt="2021-02-18T08:35:39.542" v="211" actId="1076"/>
          <ac:picMkLst>
            <pc:docMk/>
            <pc:sldMk cId="3289326383" sldId="283"/>
            <ac:picMk id="9" creationId="{0AA9FCBC-944E-4D31-8C99-A8C6FFF24B73}"/>
          </ac:picMkLst>
        </pc:picChg>
      </pc:sldChg>
      <pc:sldChg chg="addSp delSp modSp add del mod ord modTransition addAnim delAnim">
        <pc:chgData name="andrea yzeiri" userId="f2b2c2f3f5f7fc04" providerId="LiveId" clId="{E5702D49-7203-4D68-A8E3-5225C61966B7}" dt="2021-02-18T14:21:47.682" v="4199" actId="113"/>
        <pc:sldMkLst>
          <pc:docMk/>
          <pc:sldMk cId="2383741717" sldId="284"/>
        </pc:sldMkLst>
        <pc:spChg chg="add mod">
          <ac:chgData name="andrea yzeiri" userId="f2b2c2f3f5f7fc04" providerId="LiveId" clId="{E5702D49-7203-4D68-A8E3-5225C61966B7}" dt="2021-02-18T14:21:47.682" v="4199" actId="113"/>
          <ac:spMkLst>
            <pc:docMk/>
            <pc:sldMk cId="2383741717" sldId="284"/>
            <ac:spMk id="2" creationId="{020CA6F5-0F66-466D-A3FA-494155605149}"/>
          </ac:spMkLst>
        </pc:spChg>
        <pc:picChg chg="add del mod">
          <ac:chgData name="andrea yzeiri" userId="f2b2c2f3f5f7fc04" providerId="LiveId" clId="{E5702D49-7203-4D68-A8E3-5225C61966B7}" dt="2021-02-18T10:14:34.989" v="1534" actId="478"/>
          <ac:picMkLst>
            <pc:docMk/>
            <pc:sldMk cId="2383741717" sldId="284"/>
            <ac:picMk id="19" creationId="{00F5CBC9-BB2A-43D9-B449-AA91D22E653C}"/>
          </ac:picMkLst>
        </pc:picChg>
        <pc:picChg chg="add mod">
          <ac:chgData name="andrea yzeiri" userId="f2b2c2f3f5f7fc04" providerId="LiveId" clId="{E5702D49-7203-4D68-A8E3-5225C61966B7}" dt="2021-02-18T08:14:15.042" v="79" actId="207"/>
          <ac:picMkLst>
            <pc:docMk/>
            <pc:sldMk cId="2383741717" sldId="284"/>
            <ac:picMk id="21" creationId="{0AD8F4E6-B416-4660-8AEB-904848F7A7D2}"/>
          </ac:picMkLst>
        </pc:picChg>
      </pc:sldChg>
      <pc:sldChg chg="addSp modSp mod modTransition">
        <pc:chgData name="andrea yzeiri" userId="f2b2c2f3f5f7fc04" providerId="LiveId" clId="{E5702D49-7203-4D68-A8E3-5225C61966B7}" dt="2021-02-18T10:08:23.471" v="1437"/>
        <pc:sldMkLst>
          <pc:docMk/>
          <pc:sldMk cId="4085299065" sldId="285"/>
        </pc:sldMkLst>
        <pc:picChg chg="add mod">
          <ac:chgData name="andrea yzeiri" userId="f2b2c2f3f5f7fc04" providerId="LiveId" clId="{E5702D49-7203-4D68-A8E3-5225C61966B7}" dt="2021-02-18T08:12:31.883" v="67" actId="1076"/>
          <ac:picMkLst>
            <pc:docMk/>
            <pc:sldMk cId="4085299065" sldId="285"/>
            <ac:picMk id="40" creationId="{DFB99D5E-F0A2-4895-AB1B-846F1FA1B038}"/>
          </ac:picMkLst>
        </pc:picChg>
      </pc:sldChg>
      <pc:sldChg chg="addSp delSp modSp new mod modTransition modNotesTx">
        <pc:chgData name="andrea yzeiri" userId="f2b2c2f3f5f7fc04" providerId="LiveId" clId="{E5702D49-7203-4D68-A8E3-5225C61966B7}" dt="2021-02-18T10:08:23.471" v="1437"/>
        <pc:sldMkLst>
          <pc:docMk/>
          <pc:sldMk cId="2505049585" sldId="286"/>
        </pc:sldMkLst>
        <pc:spChg chg="add del mod">
          <ac:chgData name="andrea yzeiri" userId="f2b2c2f3f5f7fc04" providerId="LiveId" clId="{E5702D49-7203-4D68-A8E3-5225C61966B7}" dt="2021-02-18T08:08:55.298" v="23"/>
          <ac:spMkLst>
            <pc:docMk/>
            <pc:sldMk cId="2505049585" sldId="286"/>
            <ac:spMk id="5" creationId="{19F530B4-F2A5-48B7-B363-BD5E38FB516C}"/>
          </ac:spMkLst>
        </pc:spChg>
        <pc:spChg chg="add mod">
          <ac:chgData name="andrea yzeiri" userId="f2b2c2f3f5f7fc04" providerId="LiveId" clId="{E5702D49-7203-4D68-A8E3-5225C61966B7}" dt="2021-02-18T08:23:54.988" v="149" actId="1076"/>
          <ac:spMkLst>
            <pc:docMk/>
            <pc:sldMk cId="2505049585" sldId="286"/>
            <ac:spMk id="8" creationId="{6881A9FB-DE64-484E-BAA1-18824AA1D3AE}"/>
          </ac:spMkLst>
        </pc:spChg>
        <pc:picChg chg="add mod">
          <ac:chgData name="andrea yzeiri" userId="f2b2c2f3f5f7fc04" providerId="LiveId" clId="{E5702D49-7203-4D68-A8E3-5225C61966B7}" dt="2021-02-18T08:08:30.087" v="13" actId="1076"/>
          <ac:picMkLst>
            <pc:docMk/>
            <pc:sldMk cId="2505049585" sldId="286"/>
            <ac:picMk id="3" creationId="{9FBA4359-E072-45F1-AAB3-58BE94B7F214}"/>
          </ac:picMkLst>
        </pc:picChg>
        <pc:picChg chg="add mod">
          <ac:chgData name="andrea yzeiri" userId="f2b2c2f3f5f7fc04" providerId="LiveId" clId="{E5702D49-7203-4D68-A8E3-5225C61966B7}" dt="2021-02-18T08:09:27.748" v="30" actId="14100"/>
          <ac:picMkLst>
            <pc:docMk/>
            <pc:sldMk cId="2505049585" sldId="286"/>
            <ac:picMk id="4" creationId="{E14D5044-3AB4-4282-B725-04B23C762852}"/>
          </ac:picMkLst>
        </pc:picChg>
        <pc:picChg chg="add mod">
          <ac:chgData name="andrea yzeiri" userId="f2b2c2f3f5f7fc04" providerId="LiveId" clId="{E5702D49-7203-4D68-A8E3-5225C61966B7}" dt="2021-02-18T08:12:40.522" v="68" actId="1076"/>
          <ac:picMkLst>
            <pc:docMk/>
            <pc:sldMk cId="2505049585" sldId="286"/>
            <ac:picMk id="7" creationId="{0EAC1E93-3BE7-44C1-8462-B1F8AB9A3EE7}"/>
          </ac:picMkLst>
        </pc:picChg>
        <pc:picChg chg="add mod">
          <ac:chgData name="andrea yzeiri" userId="f2b2c2f3f5f7fc04" providerId="LiveId" clId="{E5702D49-7203-4D68-A8E3-5225C61966B7}" dt="2021-02-18T08:23:44.332" v="146" actId="1076"/>
          <ac:picMkLst>
            <pc:docMk/>
            <pc:sldMk cId="2505049585" sldId="286"/>
            <ac:picMk id="10" creationId="{4A5B14D2-AED4-40BD-9C97-2AF2679366AE}"/>
          </ac:picMkLst>
        </pc:picChg>
        <pc:picChg chg="add del mod">
          <ac:chgData name="andrea yzeiri" userId="f2b2c2f3f5f7fc04" providerId="LiveId" clId="{E5702D49-7203-4D68-A8E3-5225C61966B7}" dt="2021-02-18T08:11:31.561" v="57" actId="478"/>
          <ac:picMkLst>
            <pc:docMk/>
            <pc:sldMk cId="2505049585" sldId="286"/>
            <ac:picMk id="2050" creationId="{A65AA3C1-02F8-458D-8FF8-5F36E9C994D0}"/>
          </ac:picMkLst>
        </pc:picChg>
        <pc:picChg chg="add del mod">
          <ac:chgData name="andrea yzeiri" userId="f2b2c2f3f5f7fc04" providerId="LiveId" clId="{E5702D49-7203-4D68-A8E3-5225C61966B7}" dt="2021-02-18T08:11:30.406" v="55" actId="478"/>
          <ac:picMkLst>
            <pc:docMk/>
            <pc:sldMk cId="2505049585" sldId="286"/>
            <ac:picMk id="2052" creationId="{486461DA-29C7-4842-A655-281FA683382B}"/>
          </ac:picMkLst>
        </pc:picChg>
      </pc:sldChg>
      <pc:sldChg chg="addSp delSp modSp new mod modTransition modNotesTx">
        <pc:chgData name="andrea yzeiri" userId="f2b2c2f3f5f7fc04" providerId="LiveId" clId="{E5702D49-7203-4D68-A8E3-5225C61966B7}" dt="2021-02-18T10:08:23.471" v="1437"/>
        <pc:sldMkLst>
          <pc:docMk/>
          <pc:sldMk cId="2503129201" sldId="287"/>
        </pc:sldMkLst>
        <pc:spChg chg="add mod">
          <ac:chgData name="andrea yzeiri" userId="f2b2c2f3f5f7fc04" providerId="LiveId" clId="{E5702D49-7203-4D68-A8E3-5225C61966B7}" dt="2021-02-18T08:24:05.510" v="151" actId="207"/>
          <ac:spMkLst>
            <pc:docMk/>
            <pc:sldMk cId="2503129201" sldId="287"/>
            <ac:spMk id="6" creationId="{78653FF1-C4E4-4FDD-9046-2AF0FC3D1AF6}"/>
          </ac:spMkLst>
        </pc:spChg>
        <pc:picChg chg="add mod">
          <ac:chgData name="andrea yzeiri" userId="f2b2c2f3f5f7fc04" providerId="LiveId" clId="{E5702D49-7203-4D68-A8E3-5225C61966B7}" dt="2021-02-18T08:15:09.715" v="87" actId="962"/>
          <ac:picMkLst>
            <pc:docMk/>
            <pc:sldMk cId="2503129201" sldId="287"/>
            <ac:picMk id="3" creationId="{CC5A22E0-E103-4D2A-B6BA-417A26154FBD}"/>
          </ac:picMkLst>
        </pc:picChg>
        <pc:picChg chg="add mod">
          <ac:chgData name="andrea yzeiri" userId="f2b2c2f3f5f7fc04" providerId="LiveId" clId="{E5702D49-7203-4D68-A8E3-5225C61966B7}" dt="2021-02-18T08:35:53.531" v="212" actId="1076"/>
          <ac:picMkLst>
            <pc:docMk/>
            <pc:sldMk cId="2503129201" sldId="287"/>
            <ac:picMk id="4" creationId="{C52A8E9E-EC11-43D8-88DE-4C3F10ECFFB4}"/>
          </ac:picMkLst>
        </pc:picChg>
        <pc:picChg chg="add mod">
          <ac:chgData name="andrea yzeiri" userId="f2b2c2f3f5f7fc04" providerId="LiveId" clId="{E5702D49-7203-4D68-A8E3-5225C61966B7}" dt="2021-02-18T08:15:30.713" v="92" actId="1076"/>
          <ac:picMkLst>
            <pc:docMk/>
            <pc:sldMk cId="2503129201" sldId="287"/>
            <ac:picMk id="5" creationId="{874B8721-EF29-4D55-AD9E-FE2231C09EEF}"/>
          </ac:picMkLst>
        </pc:picChg>
        <pc:picChg chg="add mod">
          <ac:chgData name="andrea yzeiri" userId="f2b2c2f3f5f7fc04" providerId="LiveId" clId="{E5702D49-7203-4D68-A8E3-5225C61966B7}" dt="2021-02-18T08:18:26.514" v="116" actId="1076"/>
          <ac:picMkLst>
            <pc:docMk/>
            <pc:sldMk cId="2503129201" sldId="287"/>
            <ac:picMk id="8" creationId="{5F67E847-1FE0-4837-A4D2-73FD3C4085FD}"/>
          </ac:picMkLst>
        </pc:picChg>
        <pc:picChg chg="add del mod">
          <ac:chgData name="andrea yzeiri" userId="f2b2c2f3f5f7fc04" providerId="LiveId" clId="{E5702D49-7203-4D68-A8E3-5225C61966B7}" dt="2021-02-18T08:18:03.883" v="113" actId="478"/>
          <ac:picMkLst>
            <pc:docMk/>
            <pc:sldMk cId="2503129201" sldId="287"/>
            <ac:picMk id="10" creationId="{D55E01F6-4D70-4CCE-AE38-060B91804220}"/>
          </ac:picMkLst>
        </pc:picChg>
        <pc:picChg chg="add mod">
          <ac:chgData name="andrea yzeiri" userId="f2b2c2f3f5f7fc04" providerId="LiveId" clId="{E5702D49-7203-4D68-A8E3-5225C61966B7}" dt="2021-02-18T08:19:12.414" v="122" actId="207"/>
          <ac:picMkLst>
            <pc:docMk/>
            <pc:sldMk cId="2503129201" sldId="287"/>
            <ac:picMk id="12" creationId="{1BCF9DFE-4986-4786-89F5-AD05BF7980D4}"/>
          </ac:picMkLst>
        </pc:picChg>
        <pc:picChg chg="add mod">
          <ac:chgData name="andrea yzeiri" userId="f2b2c2f3f5f7fc04" providerId="LiveId" clId="{E5702D49-7203-4D68-A8E3-5225C61966B7}" dt="2021-02-18T08:19:03.218" v="121" actId="207"/>
          <ac:picMkLst>
            <pc:docMk/>
            <pc:sldMk cId="2503129201" sldId="287"/>
            <ac:picMk id="14" creationId="{0F98ED8F-1A9E-48F4-87E7-81F47F6C9E30}"/>
          </ac:picMkLst>
        </pc:picChg>
      </pc:sldChg>
      <pc:sldChg chg="addSp modSp new mod modTransition">
        <pc:chgData name="andrea yzeiri" userId="f2b2c2f3f5f7fc04" providerId="LiveId" clId="{E5702D49-7203-4D68-A8E3-5225C61966B7}" dt="2021-02-18T10:08:23.471" v="1437"/>
        <pc:sldMkLst>
          <pc:docMk/>
          <pc:sldMk cId="3685828681" sldId="288"/>
        </pc:sldMkLst>
        <pc:spChg chg="add mod">
          <ac:chgData name="andrea yzeiri" userId="f2b2c2f3f5f7fc04" providerId="LiveId" clId="{E5702D49-7203-4D68-A8E3-5225C61966B7}" dt="2021-02-18T08:20:31.252" v="135" actId="1076"/>
          <ac:spMkLst>
            <pc:docMk/>
            <pc:sldMk cId="3685828681" sldId="288"/>
            <ac:spMk id="5" creationId="{EE633D6E-A389-4684-B046-315468D08170}"/>
          </ac:spMkLst>
        </pc:spChg>
        <pc:picChg chg="add mod">
          <ac:chgData name="andrea yzeiri" userId="f2b2c2f3f5f7fc04" providerId="LiveId" clId="{E5702D49-7203-4D68-A8E3-5225C61966B7}" dt="2021-02-18T08:19:51.165" v="128" actId="962"/>
          <ac:picMkLst>
            <pc:docMk/>
            <pc:sldMk cId="3685828681" sldId="288"/>
            <ac:picMk id="3" creationId="{CF5888DF-4869-47AE-85E9-3D202BD84ECB}"/>
          </ac:picMkLst>
        </pc:picChg>
        <pc:picChg chg="add mod">
          <ac:chgData name="andrea yzeiri" userId="f2b2c2f3f5f7fc04" providerId="LiveId" clId="{E5702D49-7203-4D68-A8E3-5225C61966B7}" dt="2021-02-18T08:20:16.359" v="132" actId="1076"/>
          <ac:picMkLst>
            <pc:docMk/>
            <pc:sldMk cId="3685828681" sldId="288"/>
            <ac:picMk id="4" creationId="{EF54A80D-5AB1-45CE-995E-E7EB6871B4DD}"/>
          </ac:picMkLst>
        </pc:picChg>
        <pc:picChg chg="add mod">
          <ac:chgData name="andrea yzeiri" userId="f2b2c2f3f5f7fc04" providerId="LiveId" clId="{E5702D49-7203-4D68-A8E3-5225C61966B7}" dt="2021-02-18T08:36:11.889" v="216" actId="1076"/>
          <ac:picMkLst>
            <pc:docMk/>
            <pc:sldMk cId="3685828681" sldId="288"/>
            <ac:picMk id="6" creationId="{7968EA51-9384-430C-9F2A-A28E49099BBF}"/>
          </ac:picMkLst>
        </pc:picChg>
        <pc:picChg chg="add mod">
          <ac:chgData name="andrea yzeiri" userId="f2b2c2f3f5f7fc04" providerId="LiveId" clId="{E5702D49-7203-4D68-A8E3-5225C61966B7}" dt="2021-02-18T08:36:03.395" v="214" actId="1076"/>
          <ac:picMkLst>
            <pc:docMk/>
            <pc:sldMk cId="3685828681" sldId="288"/>
            <ac:picMk id="8" creationId="{BC0AB13D-D560-407D-9177-BFEC820FCC19}"/>
          </ac:picMkLst>
        </pc:picChg>
      </pc:sldChg>
      <pc:sldChg chg="addSp modSp new mod modTransition setBg modAnim">
        <pc:chgData name="andrea yzeiri" userId="f2b2c2f3f5f7fc04" providerId="LiveId" clId="{E5702D49-7203-4D68-A8E3-5225C61966B7}" dt="2021-02-18T10:08:23.471" v="1437"/>
        <pc:sldMkLst>
          <pc:docMk/>
          <pc:sldMk cId="3232037190" sldId="289"/>
        </pc:sldMkLst>
        <pc:spChg chg="add mod">
          <ac:chgData name="andrea yzeiri" userId="f2b2c2f3f5f7fc04" providerId="LiveId" clId="{E5702D49-7203-4D68-A8E3-5225C61966B7}" dt="2021-02-18T08:30:17.132" v="200" actId="207"/>
          <ac:spMkLst>
            <pc:docMk/>
            <pc:sldMk cId="3232037190" sldId="289"/>
            <ac:spMk id="4" creationId="{923DAFBC-54D4-43D1-8911-2C36A452D8E4}"/>
          </ac:spMkLst>
        </pc:spChg>
        <pc:spChg chg="add mod">
          <ac:chgData name="andrea yzeiri" userId="f2b2c2f3f5f7fc04" providerId="LiveId" clId="{E5702D49-7203-4D68-A8E3-5225C61966B7}" dt="2021-02-18T08:30:29.329" v="201" actId="207"/>
          <ac:spMkLst>
            <pc:docMk/>
            <pc:sldMk cId="3232037190" sldId="289"/>
            <ac:spMk id="5" creationId="{E231138A-1CD3-44EB-8F2A-1120196D31FD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6" creationId="{805BBA1D-5C5E-4A7D-888D-AA417A58BF3A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7" creationId="{10E6C5F9-0AB6-427F-B69B-30B7ADBFF201}"/>
          </ac:spMkLst>
        </pc:spChg>
        <pc:spChg chg="add">
          <ac:chgData name="andrea yzeiri" userId="f2b2c2f3f5f7fc04" providerId="LiveId" clId="{E5702D49-7203-4D68-A8E3-5225C61966B7}" dt="2021-02-18T08:25:36.081" v="156" actId="26606"/>
          <ac:spMkLst>
            <pc:docMk/>
            <pc:sldMk cId="3232037190" sldId="289"/>
            <ac:spMk id="8" creationId="{34EE865D-5A59-4DD1-A94D-A8DBE4A9E013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9" creationId="{955D5808-2346-4D1F-9383-368DCC4F7CFA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10" creationId="{08876ACE-4111-4E45-AE70-9031ACAB6B9D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11" creationId="{63DD4A4E-BE99-4D10-9D9A-70418621DF4E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12" creationId="{2EEE9626-D593-4753-BE01-7D0004EC2F3A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13" creationId="{B63B5541-681B-4259-886E-111C752E63F0}"/>
          </ac:spMkLst>
        </pc:spChg>
        <pc:spChg chg="add mod">
          <ac:chgData name="andrea yzeiri" userId="f2b2c2f3f5f7fc04" providerId="LiveId" clId="{E5702D49-7203-4D68-A8E3-5225C61966B7}" dt="2021-02-18T08:27:51.721" v="172" actId="1076"/>
          <ac:spMkLst>
            <pc:docMk/>
            <pc:sldMk cId="3232037190" sldId="289"/>
            <ac:spMk id="14" creationId="{3961918E-E8DE-485E-B1EC-65E201A7CE61}"/>
          </ac:spMkLst>
        </pc:spChg>
        <pc:spChg chg="add mod">
          <ac:chgData name="andrea yzeiri" userId="f2b2c2f3f5f7fc04" providerId="LiveId" clId="{E5702D49-7203-4D68-A8E3-5225C61966B7}" dt="2021-02-18T08:29:34.721" v="194" actId="14100"/>
          <ac:spMkLst>
            <pc:docMk/>
            <pc:sldMk cId="3232037190" sldId="289"/>
            <ac:spMk id="15" creationId="{81956CC0-FE3F-43BF-8E4B-CA22C8D4373D}"/>
          </ac:spMkLst>
        </pc:spChg>
        <pc:spChg chg="add mod">
          <ac:chgData name="andrea yzeiri" userId="f2b2c2f3f5f7fc04" providerId="LiveId" clId="{E5702D49-7203-4D68-A8E3-5225C61966B7}" dt="2021-02-18T08:53:01.349" v="346" actId="14100"/>
          <ac:spMkLst>
            <pc:docMk/>
            <pc:sldMk cId="3232037190" sldId="289"/>
            <ac:spMk id="16" creationId="{48CDD1B8-5E15-489A-ACE5-403488C7D2FF}"/>
          </ac:spMkLst>
        </pc:spChg>
        <pc:spChg chg="add mod">
          <ac:chgData name="andrea yzeiri" userId="f2b2c2f3f5f7fc04" providerId="LiveId" clId="{E5702D49-7203-4D68-A8E3-5225C61966B7}" dt="2021-02-18T08:37:02.214" v="222" actId="14100"/>
          <ac:spMkLst>
            <pc:docMk/>
            <pc:sldMk cId="3232037190" sldId="289"/>
            <ac:spMk id="17" creationId="{9C82A79F-7B3E-438F-97B4-3982EA0995F6}"/>
          </ac:spMkLst>
        </pc:spChg>
        <pc:picChg chg="add mod">
          <ac:chgData name="andrea yzeiri" userId="f2b2c2f3f5f7fc04" providerId="LiveId" clId="{E5702D49-7203-4D68-A8E3-5225C61966B7}" dt="2021-02-18T08:25:36.081" v="156" actId="26606"/>
          <ac:picMkLst>
            <pc:docMk/>
            <pc:sldMk cId="3232037190" sldId="289"/>
            <ac:picMk id="3" creationId="{AE5C40D2-C3AB-4535-AC9C-CF140C85592B}"/>
          </ac:picMkLst>
        </pc:picChg>
      </pc:sldChg>
      <pc:sldChg chg="addSp delSp modSp new mod modTransition setBg">
        <pc:chgData name="andrea yzeiri" userId="f2b2c2f3f5f7fc04" providerId="LiveId" clId="{E5702D49-7203-4D68-A8E3-5225C61966B7}" dt="2021-02-18T10:08:23.471" v="1437"/>
        <pc:sldMkLst>
          <pc:docMk/>
          <pc:sldMk cId="3367996619" sldId="290"/>
        </pc:sldMkLst>
        <pc:spChg chg="add mod ord">
          <ac:chgData name="andrea yzeiri" userId="f2b2c2f3f5f7fc04" providerId="LiveId" clId="{E5702D49-7203-4D68-A8E3-5225C61966B7}" dt="2021-02-18T08:49:21.080" v="339" actId="1076"/>
          <ac:spMkLst>
            <pc:docMk/>
            <pc:sldMk cId="3367996619" sldId="290"/>
            <ac:spMk id="4" creationId="{3DA9652A-E834-447D-AF09-99DCCEFC6208}"/>
          </ac:spMkLst>
        </pc:spChg>
        <pc:spChg chg="add mod">
          <ac:chgData name="andrea yzeiri" userId="f2b2c2f3f5f7fc04" providerId="LiveId" clId="{E5702D49-7203-4D68-A8E3-5225C61966B7}" dt="2021-02-18T08:49:44.819" v="341" actId="14100"/>
          <ac:spMkLst>
            <pc:docMk/>
            <pc:sldMk cId="3367996619" sldId="290"/>
            <ac:spMk id="6" creationId="{65472D3C-FE99-4D93-A0ED-76D6763208AA}"/>
          </ac:spMkLst>
        </pc:spChg>
        <pc:spChg chg="add del">
          <ac:chgData name="andrea yzeiri" userId="f2b2c2f3f5f7fc04" providerId="LiveId" clId="{E5702D49-7203-4D68-A8E3-5225C61966B7}" dt="2021-02-18T08:42:10.309" v="253" actId="26606"/>
          <ac:spMkLst>
            <pc:docMk/>
            <pc:sldMk cId="3367996619" sldId="290"/>
            <ac:spMk id="10" creationId="{1ED69555-EE48-4B19-812B-4E1068DBF976}"/>
          </ac:spMkLst>
        </pc:spChg>
        <pc:spChg chg="add mod ord">
          <ac:chgData name="andrea yzeiri" userId="f2b2c2f3f5f7fc04" providerId="LiveId" clId="{E5702D49-7203-4D68-A8E3-5225C61966B7}" dt="2021-02-18T08:49:10.960" v="338" actId="1076"/>
          <ac:spMkLst>
            <pc:docMk/>
            <pc:sldMk cId="3367996619" sldId="290"/>
            <ac:spMk id="11" creationId="{7FF8807B-D98B-4F69-8541-5EFA185B2E55}"/>
          </ac:spMkLst>
        </pc:spChg>
        <pc:spChg chg="add del">
          <ac:chgData name="andrea yzeiri" userId="f2b2c2f3f5f7fc04" providerId="LiveId" clId="{E5702D49-7203-4D68-A8E3-5225C61966B7}" dt="2021-02-18T08:42:10.309" v="253" actId="26606"/>
          <ac:spMkLst>
            <pc:docMk/>
            <pc:sldMk cId="3367996619" sldId="290"/>
            <ac:spMk id="12" creationId="{57AEB73D-F521-4B19-820F-12DB6BCC8406}"/>
          </ac:spMkLst>
        </pc:spChg>
        <pc:spChg chg="add mod">
          <ac:chgData name="andrea yzeiri" userId="f2b2c2f3f5f7fc04" providerId="LiveId" clId="{E5702D49-7203-4D68-A8E3-5225C61966B7}" dt="2021-02-18T08:49:48.984" v="342" actId="14100"/>
          <ac:spMkLst>
            <pc:docMk/>
            <pc:sldMk cId="3367996619" sldId="290"/>
            <ac:spMk id="13" creationId="{9C87AB78-C229-4D80-A647-0ADBC7304D36}"/>
          </ac:spMkLst>
        </pc:spChg>
        <pc:spChg chg="add del">
          <ac:chgData name="andrea yzeiri" userId="f2b2c2f3f5f7fc04" providerId="LiveId" clId="{E5702D49-7203-4D68-A8E3-5225C61966B7}" dt="2021-02-18T08:42:10.309" v="253" actId="26606"/>
          <ac:spMkLst>
            <pc:docMk/>
            <pc:sldMk cId="3367996619" sldId="290"/>
            <ac:spMk id="14" creationId="{6B72EEBA-3A5D-41CE-8465-A45A0F65674E}"/>
          </ac:spMkLst>
        </pc:spChg>
        <pc:spChg chg="add mod ord">
          <ac:chgData name="andrea yzeiri" userId="f2b2c2f3f5f7fc04" providerId="LiveId" clId="{E5702D49-7203-4D68-A8E3-5225C61966B7}" dt="2021-02-18T08:48:21.185" v="333" actId="14100"/>
          <ac:spMkLst>
            <pc:docMk/>
            <pc:sldMk cId="3367996619" sldId="290"/>
            <ac:spMk id="15" creationId="{B00B1656-1403-4396-9D8C-69CDE3272AA4}"/>
          </ac:spMkLst>
        </pc:spChg>
        <pc:spChg chg="add del">
          <ac:chgData name="andrea yzeiri" userId="f2b2c2f3f5f7fc04" providerId="LiveId" clId="{E5702D49-7203-4D68-A8E3-5225C61966B7}" dt="2021-02-18T08:42:10.309" v="253" actId="26606"/>
          <ac:spMkLst>
            <pc:docMk/>
            <pc:sldMk cId="3367996619" sldId="290"/>
            <ac:spMk id="16" creationId="{CA22F210-7186-4074-94C5-FAD2C2EB15B2}"/>
          </ac:spMkLst>
        </pc:spChg>
        <pc:spChg chg="add mod ord">
          <ac:chgData name="andrea yzeiri" userId="f2b2c2f3f5f7fc04" providerId="LiveId" clId="{E5702D49-7203-4D68-A8E3-5225C61966B7}" dt="2021-02-18T08:48:21.185" v="333" actId="14100"/>
          <ac:spMkLst>
            <pc:docMk/>
            <pc:sldMk cId="3367996619" sldId="290"/>
            <ac:spMk id="17" creationId="{D1784111-E9EA-49B6-80EA-15BC52EE9D10}"/>
          </ac:spMkLst>
        </pc:spChg>
        <pc:spChg chg="add del">
          <ac:chgData name="andrea yzeiri" userId="f2b2c2f3f5f7fc04" providerId="LiveId" clId="{E5702D49-7203-4D68-A8E3-5225C61966B7}" dt="2021-02-18T08:42:10.309" v="253" actId="26606"/>
          <ac:spMkLst>
            <pc:docMk/>
            <pc:sldMk cId="3367996619" sldId="290"/>
            <ac:spMk id="18" creationId="{11C4FED8-D85F-4B52-875F-AB6873B50373}"/>
          </ac:spMkLst>
        </pc:spChg>
        <pc:spChg chg="add mod ord">
          <ac:chgData name="andrea yzeiri" userId="f2b2c2f3f5f7fc04" providerId="LiveId" clId="{E5702D49-7203-4D68-A8E3-5225C61966B7}" dt="2021-02-18T08:48:21.185" v="333" actId="14100"/>
          <ac:spMkLst>
            <pc:docMk/>
            <pc:sldMk cId="3367996619" sldId="290"/>
            <ac:spMk id="19" creationId="{CDF82432-9BE1-4F71-8BC1-9F9B968DD451}"/>
          </ac:spMkLst>
        </pc:spChg>
        <pc:picChg chg="add mod">
          <ac:chgData name="andrea yzeiri" userId="f2b2c2f3f5f7fc04" providerId="LiveId" clId="{E5702D49-7203-4D68-A8E3-5225C61966B7}" dt="2021-02-18T08:42:10.309" v="253" actId="26606"/>
          <ac:picMkLst>
            <pc:docMk/>
            <pc:sldMk cId="3367996619" sldId="290"/>
            <ac:picMk id="3" creationId="{AD182F8C-2392-4EC6-AFD6-1554E3CEFC96}"/>
          </ac:picMkLst>
        </pc:picChg>
        <pc:picChg chg="add mod ord">
          <ac:chgData name="andrea yzeiri" userId="f2b2c2f3f5f7fc04" providerId="LiveId" clId="{E5702D49-7203-4D68-A8E3-5225C61966B7}" dt="2021-02-18T08:48:56.559" v="337" actId="14100"/>
          <ac:picMkLst>
            <pc:docMk/>
            <pc:sldMk cId="3367996619" sldId="290"/>
            <ac:picMk id="5" creationId="{4AD7DBC1-E128-4D8F-8195-030A63C4C250}"/>
          </ac:picMkLst>
        </pc:picChg>
      </pc:sldChg>
      <pc:sldChg chg="addSp modSp new mod ord modTransition modAnim">
        <pc:chgData name="andrea yzeiri" userId="f2b2c2f3f5f7fc04" providerId="LiveId" clId="{E5702D49-7203-4D68-A8E3-5225C61966B7}" dt="2021-02-18T10:08:23.471" v="1437"/>
        <pc:sldMkLst>
          <pc:docMk/>
          <pc:sldMk cId="1003200181" sldId="291"/>
        </pc:sldMkLst>
        <pc:spChg chg="add mod">
          <ac:chgData name="andrea yzeiri" userId="f2b2c2f3f5f7fc04" providerId="LiveId" clId="{E5702D49-7203-4D68-A8E3-5225C61966B7}" dt="2021-02-18T08:57:04.172" v="445" actId="1076"/>
          <ac:spMkLst>
            <pc:docMk/>
            <pc:sldMk cId="1003200181" sldId="291"/>
            <ac:spMk id="2" creationId="{B9A427E3-4C13-415C-85C0-AAF76DAD52CD}"/>
          </ac:spMkLst>
        </pc:spChg>
        <pc:spChg chg="add mod">
          <ac:chgData name="andrea yzeiri" userId="f2b2c2f3f5f7fc04" providerId="LiveId" clId="{E5702D49-7203-4D68-A8E3-5225C61966B7}" dt="2021-02-18T08:54:33.936" v="372" actId="1076"/>
          <ac:spMkLst>
            <pc:docMk/>
            <pc:sldMk cId="1003200181" sldId="291"/>
            <ac:spMk id="3" creationId="{B3426898-1CFF-40EE-8FCC-C3603EBF1152}"/>
          </ac:spMkLst>
        </pc:spChg>
        <pc:spChg chg="add mod">
          <ac:chgData name="andrea yzeiri" userId="f2b2c2f3f5f7fc04" providerId="LiveId" clId="{E5702D49-7203-4D68-A8E3-5225C61966B7}" dt="2021-02-18T08:55:08.412" v="410" actId="1076"/>
          <ac:spMkLst>
            <pc:docMk/>
            <pc:sldMk cId="1003200181" sldId="291"/>
            <ac:spMk id="4" creationId="{19D7F999-0573-427D-AF1A-CD90AF6DD338}"/>
          </ac:spMkLst>
        </pc:spChg>
        <pc:spChg chg="add mod">
          <ac:chgData name="andrea yzeiri" userId="f2b2c2f3f5f7fc04" providerId="LiveId" clId="{E5702D49-7203-4D68-A8E3-5225C61966B7}" dt="2021-02-18T09:08:16.854" v="666" actId="1076"/>
          <ac:spMkLst>
            <pc:docMk/>
            <pc:sldMk cId="1003200181" sldId="291"/>
            <ac:spMk id="5" creationId="{8D79E3AA-B5D5-43FC-85AD-25BA4D0E8D1A}"/>
          </ac:spMkLst>
        </pc:spChg>
        <pc:spChg chg="add mod">
          <ac:chgData name="andrea yzeiri" userId="f2b2c2f3f5f7fc04" providerId="LiveId" clId="{E5702D49-7203-4D68-A8E3-5225C61966B7}" dt="2021-02-18T08:58:20.080" v="466" actId="1076"/>
          <ac:spMkLst>
            <pc:docMk/>
            <pc:sldMk cId="1003200181" sldId="291"/>
            <ac:spMk id="6" creationId="{17662851-58FC-4D5C-9334-51654E54D65F}"/>
          </ac:spMkLst>
        </pc:spChg>
        <pc:spChg chg="add mod">
          <ac:chgData name="andrea yzeiri" userId="f2b2c2f3f5f7fc04" providerId="LiveId" clId="{E5702D49-7203-4D68-A8E3-5225C61966B7}" dt="2021-02-18T08:58:24.835" v="468" actId="1076"/>
          <ac:spMkLst>
            <pc:docMk/>
            <pc:sldMk cId="1003200181" sldId="291"/>
            <ac:spMk id="7" creationId="{1405A799-51BE-46C6-8709-736CC93612C1}"/>
          </ac:spMkLst>
        </pc:spChg>
        <pc:spChg chg="add mod">
          <ac:chgData name="andrea yzeiri" userId="f2b2c2f3f5f7fc04" providerId="LiveId" clId="{E5702D49-7203-4D68-A8E3-5225C61966B7}" dt="2021-02-18T09:08:20.555" v="667" actId="1076"/>
          <ac:spMkLst>
            <pc:docMk/>
            <pc:sldMk cId="1003200181" sldId="291"/>
            <ac:spMk id="14" creationId="{9D1B7E8F-25FE-4563-A21F-17E7220ED348}"/>
          </ac:spMkLst>
        </pc:spChg>
        <pc:spChg chg="add mod">
          <ac:chgData name="andrea yzeiri" userId="f2b2c2f3f5f7fc04" providerId="LiveId" clId="{E5702D49-7203-4D68-A8E3-5225C61966B7}" dt="2021-02-18T09:08:25.624" v="668" actId="1076"/>
          <ac:spMkLst>
            <pc:docMk/>
            <pc:sldMk cId="1003200181" sldId="291"/>
            <ac:spMk id="15" creationId="{C922C560-2DDA-45F9-B601-6734711A2782}"/>
          </ac:spMkLst>
        </pc:spChg>
        <pc:spChg chg="add mod">
          <ac:chgData name="andrea yzeiri" userId="f2b2c2f3f5f7fc04" providerId="LiveId" clId="{E5702D49-7203-4D68-A8E3-5225C61966B7}" dt="2021-02-18T09:03:24.066" v="557" actId="1076"/>
          <ac:spMkLst>
            <pc:docMk/>
            <pc:sldMk cId="1003200181" sldId="291"/>
            <ac:spMk id="16" creationId="{7E3CC57A-5992-4031-92AB-B2FACC17C9E5}"/>
          </ac:spMkLst>
        </pc:spChg>
        <pc:spChg chg="add mod">
          <ac:chgData name="andrea yzeiri" userId="f2b2c2f3f5f7fc04" providerId="LiveId" clId="{E5702D49-7203-4D68-A8E3-5225C61966B7}" dt="2021-02-18T09:02:43.783" v="544" actId="1076"/>
          <ac:spMkLst>
            <pc:docMk/>
            <pc:sldMk cId="1003200181" sldId="291"/>
            <ac:spMk id="17" creationId="{6CF3372D-BFA8-4A72-99E6-65E38F49DFF7}"/>
          </ac:spMkLst>
        </pc:spChg>
        <pc:spChg chg="add mod">
          <ac:chgData name="andrea yzeiri" userId="f2b2c2f3f5f7fc04" providerId="LiveId" clId="{E5702D49-7203-4D68-A8E3-5225C61966B7}" dt="2021-02-18T09:05:17.903" v="596" actId="1076"/>
          <ac:spMkLst>
            <pc:docMk/>
            <pc:sldMk cId="1003200181" sldId="291"/>
            <ac:spMk id="18" creationId="{AAD27675-79F0-4D17-84C6-8A65B57414B1}"/>
          </ac:spMkLst>
        </pc:spChg>
        <pc:spChg chg="add mod">
          <ac:chgData name="andrea yzeiri" userId="f2b2c2f3f5f7fc04" providerId="LiveId" clId="{E5702D49-7203-4D68-A8E3-5225C61966B7}" dt="2021-02-18T09:05:34.209" v="603" actId="14100"/>
          <ac:spMkLst>
            <pc:docMk/>
            <pc:sldMk cId="1003200181" sldId="291"/>
            <ac:spMk id="19" creationId="{45630F1C-27BB-4EC7-93AA-5C707AA88F4C}"/>
          </ac:spMkLst>
        </pc:spChg>
        <pc:spChg chg="add mod ord">
          <ac:chgData name="andrea yzeiri" userId="f2b2c2f3f5f7fc04" providerId="LiveId" clId="{E5702D49-7203-4D68-A8E3-5225C61966B7}" dt="2021-02-18T09:06:31.868" v="618" actId="14100"/>
          <ac:spMkLst>
            <pc:docMk/>
            <pc:sldMk cId="1003200181" sldId="291"/>
            <ac:spMk id="20" creationId="{AD2F7DAF-FD73-45EC-88D3-BF1818BF17BE}"/>
          </ac:spMkLst>
        </pc:spChg>
        <pc:spChg chg="add mod">
          <ac:chgData name="andrea yzeiri" userId="f2b2c2f3f5f7fc04" providerId="LiveId" clId="{E5702D49-7203-4D68-A8E3-5225C61966B7}" dt="2021-02-18T09:07:06.541" v="654" actId="207"/>
          <ac:spMkLst>
            <pc:docMk/>
            <pc:sldMk cId="1003200181" sldId="291"/>
            <ac:spMk id="21" creationId="{53FA46FB-6405-45BA-B357-EE7CF65A7703}"/>
          </ac:spMkLst>
        </pc:spChg>
        <pc:picChg chg="add mod">
          <ac:chgData name="andrea yzeiri" userId="f2b2c2f3f5f7fc04" providerId="LiveId" clId="{E5702D49-7203-4D68-A8E3-5225C61966B7}" dt="2021-02-18T08:58:21.864" v="467" actId="1076"/>
          <ac:picMkLst>
            <pc:docMk/>
            <pc:sldMk cId="1003200181" sldId="291"/>
            <ac:picMk id="8" creationId="{8B866927-1B9D-4F94-927D-AC40C1D1E50E}"/>
          </ac:picMkLst>
        </pc:picChg>
        <pc:picChg chg="add mod ord">
          <ac:chgData name="andrea yzeiri" userId="f2b2c2f3f5f7fc04" providerId="LiveId" clId="{E5702D49-7203-4D68-A8E3-5225C61966B7}" dt="2021-02-18T09:06:38.540" v="619" actId="171"/>
          <ac:picMkLst>
            <pc:docMk/>
            <pc:sldMk cId="1003200181" sldId="291"/>
            <ac:picMk id="9" creationId="{89E48065-C9BE-496F-A109-CF466DD7A340}"/>
          </ac:picMkLst>
        </pc:picChg>
        <pc:picChg chg="add mod">
          <ac:chgData name="andrea yzeiri" userId="f2b2c2f3f5f7fc04" providerId="LiveId" clId="{E5702D49-7203-4D68-A8E3-5225C61966B7}" dt="2021-02-18T09:03:33.066" v="560" actId="14100"/>
          <ac:picMkLst>
            <pc:docMk/>
            <pc:sldMk cId="1003200181" sldId="291"/>
            <ac:picMk id="10" creationId="{2CFEA687-4F77-4ADE-A8E2-16C54E8A901E}"/>
          </ac:picMkLst>
        </pc:picChg>
        <pc:picChg chg="add mod">
          <ac:chgData name="andrea yzeiri" userId="f2b2c2f3f5f7fc04" providerId="LiveId" clId="{E5702D49-7203-4D68-A8E3-5225C61966B7}" dt="2021-02-18T09:03:07.747" v="553" actId="1076"/>
          <ac:picMkLst>
            <pc:docMk/>
            <pc:sldMk cId="1003200181" sldId="291"/>
            <ac:picMk id="11" creationId="{787C90B9-38DD-4F92-8989-E68F9824BD6E}"/>
          </ac:picMkLst>
        </pc:picChg>
        <pc:picChg chg="add mod">
          <ac:chgData name="andrea yzeiri" userId="f2b2c2f3f5f7fc04" providerId="LiveId" clId="{E5702D49-7203-4D68-A8E3-5225C61966B7}" dt="2021-02-18T09:05:24.123" v="598" actId="14100"/>
          <ac:picMkLst>
            <pc:docMk/>
            <pc:sldMk cId="1003200181" sldId="291"/>
            <ac:picMk id="12" creationId="{EA55A462-2F53-4178-B784-08AA865D6129}"/>
          </ac:picMkLst>
        </pc:picChg>
        <pc:picChg chg="add mod">
          <ac:chgData name="andrea yzeiri" userId="f2b2c2f3f5f7fc04" providerId="LiveId" clId="{E5702D49-7203-4D68-A8E3-5225C61966B7}" dt="2021-02-18T09:05:37.857" v="604" actId="14100"/>
          <ac:picMkLst>
            <pc:docMk/>
            <pc:sldMk cId="1003200181" sldId="291"/>
            <ac:picMk id="13" creationId="{A2BB86E3-6BB2-4B21-B64F-BCD334AAC4AB}"/>
          </ac:picMkLst>
        </pc:picChg>
        <pc:picChg chg="add mod">
          <ac:chgData name="andrea yzeiri" userId="f2b2c2f3f5f7fc04" providerId="LiveId" clId="{E5702D49-7203-4D68-A8E3-5225C61966B7}" dt="2021-02-18T09:13:03.187" v="710" actId="207"/>
          <ac:picMkLst>
            <pc:docMk/>
            <pc:sldMk cId="1003200181" sldId="291"/>
            <ac:picMk id="23" creationId="{E2AF35A6-A877-4A78-AD8E-C130484311CA}"/>
          </ac:picMkLst>
        </pc:picChg>
        <pc:picChg chg="add mod">
          <ac:chgData name="andrea yzeiri" userId="f2b2c2f3f5f7fc04" providerId="LiveId" clId="{E5702D49-7203-4D68-A8E3-5225C61966B7}" dt="2021-02-18T09:13:30.945" v="714" actId="1076"/>
          <ac:picMkLst>
            <pc:docMk/>
            <pc:sldMk cId="1003200181" sldId="291"/>
            <ac:picMk id="24" creationId="{C7640107-4096-4553-ADD4-26FA03B3AC2E}"/>
          </ac:picMkLst>
        </pc:picChg>
      </pc:sldChg>
      <pc:sldChg chg="addSp delSp modSp add mod modTransition setBg delAnim modAnim">
        <pc:chgData name="andrea yzeiri" userId="f2b2c2f3f5f7fc04" providerId="LiveId" clId="{E5702D49-7203-4D68-A8E3-5225C61966B7}" dt="2021-02-18T14:00:37.659" v="4120"/>
        <pc:sldMkLst>
          <pc:docMk/>
          <pc:sldMk cId="1377320079" sldId="292"/>
        </pc:sldMkLst>
        <pc:spChg chg="del mod">
          <ac:chgData name="andrea yzeiri" userId="f2b2c2f3f5f7fc04" providerId="LiveId" clId="{E5702D49-7203-4D68-A8E3-5225C61966B7}" dt="2021-02-18T09:35:13.687" v="1123" actId="478"/>
          <ac:spMkLst>
            <pc:docMk/>
            <pc:sldMk cId="1377320079" sldId="292"/>
            <ac:spMk id="2" creationId="{B9A427E3-4C13-415C-85C0-AAF76DAD52CD}"/>
          </ac:spMkLst>
        </pc:spChg>
        <pc:spChg chg="mod">
          <ac:chgData name="andrea yzeiri" userId="f2b2c2f3f5f7fc04" providerId="LiveId" clId="{E5702D49-7203-4D68-A8E3-5225C61966B7}" dt="2021-02-18T09:38:52.567" v="1176" actId="1076"/>
          <ac:spMkLst>
            <pc:docMk/>
            <pc:sldMk cId="1377320079" sldId="292"/>
            <ac:spMk id="4" creationId="{19D7F999-0573-427D-AF1A-CD90AF6DD338}"/>
          </ac:spMkLst>
        </pc:spChg>
        <pc:spChg chg="del mod">
          <ac:chgData name="andrea yzeiri" userId="f2b2c2f3f5f7fc04" providerId="LiveId" clId="{E5702D49-7203-4D68-A8E3-5225C61966B7}" dt="2021-02-18T09:14:38.387" v="741" actId="478"/>
          <ac:spMkLst>
            <pc:docMk/>
            <pc:sldMk cId="1377320079" sldId="292"/>
            <ac:spMk id="5" creationId="{8D79E3AA-B5D5-43FC-85AD-25BA4D0E8D1A}"/>
          </ac:spMkLst>
        </pc:spChg>
        <pc:spChg chg="mod">
          <ac:chgData name="andrea yzeiri" userId="f2b2c2f3f5f7fc04" providerId="LiveId" clId="{E5702D49-7203-4D68-A8E3-5225C61966B7}" dt="2021-02-18T13:59:22.837" v="4115" actId="1076"/>
          <ac:spMkLst>
            <pc:docMk/>
            <pc:sldMk cId="1377320079" sldId="292"/>
            <ac:spMk id="6" creationId="{17662851-58FC-4D5C-9334-51654E54D65F}"/>
          </ac:spMkLst>
        </pc:spChg>
        <pc:spChg chg="del">
          <ac:chgData name="andrea yzeiri" userId="f2b2c2f3f5f7fc04" providerId="LiveId" clId="{E5702D49-7203-4D68-A8E3-5225C61966B7}" dt="2021-02-18T09:15:18.075" v="757" actId="478"/>
          <ac:spMkLst>
            <pc:docMk/>
            <pc:sldMk cId="1377320079" sldId="292"/>
            <ac:spMk id="7" creationId="{1405A799-51BE-46C6-8709-736CC93612C1}"/>
          </ac:spMkLst>
        </pc:spChg>
        <pc:spChg chg="del">
          <ac:chgData name="andrea yzeiri" userId="f2b2c2f3f5f7fc04" providerId="LiveId" clId="{E5702D49-7203-4D68-A8E3-5225C61966B7}" dt="2021-02-18T09:14:47.529" v="742" actId="478"/>
          <ac:spMkLst>
            <pc:docMk/>
            <pc:sldMk cId="1377320079" sldId="292"/>
            <ac:spMk id="14" creationId="{9D1B7E8F-25FE-4563-A21F-17E7220ED348}"/>
          </ac:spMkLst>
        </pc:spChg>
        <pc:spChg chg="del">
          <ac:chgData name="andrea yzeiri" userId="f2b2c2f3f5f7fc04" providerId="LiveId" clId="{E5702D49-7203-4D68-A8E3-5225C61966B7}" dt="2021-02-18T09:14:49.824" v="743" actId="478"/>
          <ac:spMkLst>
            <pc:docMk/>
            <pc:sldMk cId="1377320079" sldId="292"/>
            <ac:spMk id="15" creationId="{C922C560-2DDA-45F9-B601-6734711A2782}"/>
          </ac:spMkLst>
        </pc:spChg>
        <pc:spChg chg="del mod">
          <ac:chgData name="andrea yzeiri" userId="f2b2c2f3f5f7fc04" providerId="LiveId" clId="{E5702D49-7203-4D68-A8E3-5225C61966B7}" dt="2021-02-18T09:15:11.227" v="754" actId="478"/>
          <ac:spMkLst>
            <pc:docMk/>
            <pc:sldMk cId="1377320079" sldId="292"/>
            <ac:spMk id="16" creationId="{7E3CC57A-5992-4031-92AB-B2FACC17C9E5}"/>
          </ac:spMkLst>
        </pc:spChg>
        <pc:spChg chg="del mod">
          <ac:chgData name="andrea yzeiri" userId="f2b2c2f3f5f7fc04" providerId="LiveId" clId="{E5702D49-7203-4D68-A8E3-5225C61966B7}" dt="2021-02-18T09:15:06.663" v="751" actId="478"/>
          <ac:spMkLst>
            <pc:docMk/>
            <pc:sldMk cId="1377320079" sldId="292"/>
            <ac:spMk id="17" creationId="{6CF3372D-BFA8-4A72-99E6-65E38F49DFF7}"/>
          </ac:spMkLst>
        </pc:spChg>
        <pc:spChg chg="del mod">
          <ac:chgData name="andrea yzeiri" userId="f2b2c2f3f5f7fc04" providerId="LiveId" clId="{E5702D49-7203-4D68-A8E3-5225C61966B7}" dt="2021-02-18T09:16:30.917" v="771" actId="478"/>
          <ac:spMkLst>
            <pc:docMk/>
            <pc:sldMk cId="1377320079" sldId="292"/>
            <ac:spMk id="18" creationId="{AAD27675-79F0-4D17-84C6-8A65B57414B1}"/>
          </ac:spMkLst>
        </pc:spChg>
        <pc:spChg chg="del mod">
          <ac:chgData name="andrea yzeiri" userId="f2b2c2f3f5f7fc04" providerId="LiveId" clId="{E5702D49-7203-4D68-A8E3-5225C61966B7}" dt="2021-02-18T09:15:01.772" v="748" actId="478"/>
          <ac:spMkLst>
            <pc:docMk/>
            <pc:sldMk cId="1377320079" sldId="292"/>
            <ac:spMk id="19" creationId="{45630F1C-27BB-4EC7-93AA-5C707AA88F4C}"/>
          </ac:spMkLst>
        </pc:spChg>
        <pc:spChg chg="del">
          <ac:chgData name="andrea yzeiri" userId="f2b2c2f3f5f7fc04" providerId="LiveId" clId="{E5702D49-7203-4D68-A8E3-5225C61966B7}" dt="2021-02-18T09:14:53.290" v="746" actId="478"/>
          <ac:spMkLst>
            <pc:docMk/>
            <pc:sldMk cId="1377320079" sldId="292"/>
            <ac:spMk id="20" creationId="{AD2F7DAF-FD73-45EC-88D3-BF1818BF17BE}"/>
          </ac:spMkLst>
        </pc:spChg>
        <pc:spChg chg="del">
          <ac:chgData name="andrea yzeiri" userId="f2b2c2f3f5f7fc04" providerId="LiveId" clId="{E5702D49-7203-4D68-A8E3-5225C61966B7}" dt="2021-02-18T09:15:13.849" v="755" actId="478"/>
          <ac:spMkLst>
            <pc:docMk/>
            <pc:sldMk cId="1377320079" sldId="292"/>
            <ac:spMk id="21" creationId="{53FA46FB-6405-45BA-B357-EE7CF65A7703}"/>
          </ac:spMkLst>
        </pc:spChg>
        <pc:spChg chg="add mod">
          <ac:chgData name="andrea yzeiri" userId="f2b2c2f3f5f7fc04" providerId="LiveId" clId="{E5702D49-7203-4D68-A8E3-5225C61966B7}" dt="2021-02-18T13:59:17.657" v="4114" actId="1076"/>
          <ac:spMkLst>
            <pc:docMk/>
            <pc:sldMk cId="1377320079" sldId="292"/>
            <ac:spMk id="25" creationId="{1A011473-F4B6-4F24-BB7A-BE226689166F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40" creationId="{DFF0231A-0310-4204-AF53-40B77E7DAA50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41" creationId="{91B80F15-B551-4F17-8126-AA75806050E3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42" creationId="{4814BF5C-6BC6-44AB-99CB-C675569E7216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43" creationId="{6A2300DF-03F9-4572-8AB6-0081370A4CFE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48" creationId="{07E9749F-0769-4615-8CDD-A06C367AE5C9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49" creationId="{74B88599-3957-42A5-8FEA-8C2A0B03947F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50" creationId="{76841706-55B9-4348-8CC7-B925EE71212D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51" creationId="{F8E9627A-6F33-4B60-AB70-1B916E90CFD5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52" creationId="{14F8F434-232E-4D07-9659-8D302510BB65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53" creationId="{7BD0F1B0-DC66-499B-88AA-3396468772C9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54" creationId="{5E767822-FCED-4213-A038-0F31E2340FB8}"/>
          </ac:spMkLst>
        </pc:spChg>
        <pc:spChg chg="add del mod">
          <ac:chgData name="andrea yzeiri" userId="f2b2c2f3f5f7fc04" providerId="LiveId" clId="{E5702D49-7203-4D68-A8E3-5225C61966B7}" dt="2021-02-18T09:23:08.866" v="900" actId="478"/>
          <ac:spMkLst>
            <pc:docMk/>
            <pc:sldMk cId="1377320079" sldId="292"/>
            <ac:spMk id="55" creationId="{1CE09E24-805C-46B2-956A-2AEA4F0E6D7E}"/>
          </ac:spMkLst>
        </pc:spChg>
        <pc:spChg chg="add mod">
          <ac:chgData name="andrea yzeiri" userId="f2b2c2f3f5f7fc04" providerId="LiveId" clId="{E5702D49-7203-4D68-A8E3-5225C61966B7}" dt="2021-02-18T13:59:53.224" v="4118" actId="1076"/>
          <ac:spMkLst>
            <pc:docMk/>
            <pc:sldMk cId="1377320079" sldId="292"/>
            <ac:spMk id="56" creationId="{157E654C-7EC2-4287-95A3-184FB48656CD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57" creationId="{E7587CB6-5372-4C3B-806F-C6DB44DB6E07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58" creationId="{52EDF833-01D7-40F8-A40D-C9AD33567E93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59" creationId="{E1C97071-C4AA-46E4-8511-8DE4FD8224D5}"/>
          </ac:spMkLst>
        </pc:spChg>
        <pc:spChg chg="add mod">
          <ac:chgData name="andrea yzeiri" userId="f2b2c2f3f5f7fc04" providerId="LiveId" clId="{E5702D49-7203-4D68-A8E3-5225C61966B7}" dt="2021-02-18T14:00:10.857" v="4119" actId="1076"/>
          <ac:spMkLst>
            <pc:docMk/>
            <pc:sldMk cId="1377320079" sldId="292"/>
            <ac:spMk id="60" creationId="{2E5C0387-AE45-4227-BC86-8D3D81ACDF6E}"/>
          </ac:spMkLst>
        </pc:spChg>
        <pc:spChg chg="add mod">
          <ac:chgData name="andrea yzeiri" userId="f2b2c2f3f5f7fc04" providerId="LiveId" clId="{E5702D49-7203-4D68-A8E3-5225C61966B7}" dt="2021-02-18T13:59:32.529" v="4116" actId="1076"/>
          <ac:spMkLst>
            <pc:docMk/>
            <pc:sldMk cId="1377320079" sldId="292"/>
            <ac:spMk id="62" creationId="{E5E20D52-0977-4334-BCA9-56A839EDDD62}"/>
          </ac:spMkLst>
        </pc:spChg>
        <pc:spChg chg="add mod">
          <ac:chgData name="andrea yzeiri" userId="f2b2c2f3f5f7fc04" providerId="LiveId" clId="{E5702D49-7203-4D68-A8E3-5225C61966B7}" dt="2021-02-18T13:59:36.003" v="4117" actId="1076"/>
          <ac:spMkLst>
            <pc:docMk/>
            <pc:sldMk cId="1377320079" sldId="292"/>
            <ac:spMk id="63" creationId="{7289A203-3168-4F0E-B1F2-3B05A3CE0385}"/>
          </ac:spMkLst>
        </pc:spChg>
        <pc:spChg chg="add del mod ord">
          <ac:chgData name="andrea yzeiri" userId="f2b2c2f3f5f7fc04" providerId="LiveId" clId="{E5702D49-7203-4D68-A8E3-5225C61966B7}" dt="2021-02-18T09:33:37.120" v="1084" actId="478"/>
          <ac:spMkLst>
            <pc:docMk/>
            <pc:sldMk cId="1377320079" sldId="292"/>
            <ac:spMk id="64" creationId="{6E1A136A-2026-4678-A6CE-82B2596F4F5B}"/>
          </ac:spMkLst>
        </pc:spChg>
        <pc:graphicFrameChg chg="add del mod">
          <ac:chgData name="andrea yzeiri" userId="f2b2c2f3f5f7fc04" providerId="LiveId" clId="{E5702D49-7203-4D68-A8E3-5225C61966B7}" dt="2021-02-18T09:24:37.016" v="925" actId="478"/>
          <ac:graphicFrameMkLst>
            <pc:docMk/>
            <pc:sldMk cId="1377320079" sldId="292"/>
            <ac:graphicFrameMk id="39" creationId="{5BD4D364-3338-4EAD-8C1D-4EBC0A258778}"/>
          </ac:graphicFrameMkLst>
        </pc:graphicFrameChg>
        <pc:graphicFrameChg chg="add del mod">
          <ac:chgData name="andrea yzeiri" userId="f2b2c2f3f5f7fc04" providerId="LiveId" clId="{E5702D49-7203-4D68-A8E3-5225C61966B7}" dt="2021-02-18T09:25:30.834" v="958" actId="478"/>
          <ac:graphicFrameMkLst>
            <pc:docMk/>
            <pc:sldMk cId="1377320079" sldId="292"/>
            <ac:graphicFrameMk id="61" creationId="{2062D57B-47F9-404F-89C9-B0A4EFD23F3C}"/>
          </ac:graphicFrameMkLst>
        </pc:graphicFrameChg>
        <pc:picChg chg="del">
          <ac:chgData name="andrea yzeiri" userId="f2b2c2f3f5f7fc04" providerId="LiveId" clId="{E5702D49-7203-4D68-A8E3-5225C61966B7}" dt="2021-02-18T09:16:16.750" v="767" actId="478"/>
          <ac:picMkLst>
            <pc:docMk/>
            <pc:sldMk cId="1377320079" sldId="292"/>
            <ac:picMk id="8" creationId="{8B866927-1B9D-4F94-927D-AC40C1D1E50E}"/>
          </ac:picMkLst>
        </pc:picChg>
        <pc:picChg chg="del">
          <ac:chgData name="andrea yzeiri" userId="f2b2c2f3f5f7fc04" providerId="LiveId" clId="{E5702D49-7203-4D68-A8E3-5225C61966B7}" dt="2021-02-18T09:15:15.063" v="756" actId="478"/>
          <ac:picMkLst>
            <pc:docMk/>
            <pc:sldMk cId="1377320079" sldId="292"/>
            <ac:picMk id="9" creationId="{89E48065-C9BE-496F-A109-CF466DD7A340}"/>
          </ac:picMkLst>
        </pc:picChg>
        <pc:picChg chg="del">
          <ac:chgData name="andrea yzeiri" userId="f2b2c2f3f5f7fc04" providerId="LiveId" clId="{E5702D49-7203-4D68-A8E3-5225C61966B7}" dt="2021-02-18T09:15:08.059" v="752" actId="478"/>
          <ac:picMkLst>
            <pc:docMk/>
            <pc:sldMk cId="1377320079" sldId="292"/>
            <ac:picMk id="10" creationId="{2CFEA687-4F77-4ADE-A8E2-16C54E8A901E}"/>
          </ac:picMkLst>
        </pc:picChg>
        <pc:picChg chg="del">
          <ac:chgData name="andrea yzeiri" userId="f2b2c2f3f5f7fc04" providerId="LiveId" clId="{E5702D49-7203-4D68-A8E3-5225C61966B7}" dt="2021-02-18T09:15:02.822" v="749" actId="478"/>
          <ac:picMkLst>
            <pc:docMk/>
            <pc:sldMk cId="1377320079" sldId="292"/>
            <ac:picMk id="11" creationId="{787C90B9-38DD-4F92-8989-E68F9824BD6E}"/>
          </ac:picMkLst>
        </pc:picChg>
        <pc:picChg chg="del">
          <ac:chgData name="andrea yzeiri" userId="f2b2c2f3f5f7fc04" providerId="LiveId" clId="{E5702D49-7203-4D68-A8E3-5225C61966B7}" dt="2021-02-18T09:14:52.226" v="745" actId="478"/>
          <ac:picMkLst>
            <pc:docMk/>
            <pc:sldMk cId="1377320079" sldId="292"/>
            <ac:picMk id="12" creationId="{EA55A462-2F53-4178-B784-08AA865D6129}"/>
          </ac:picMkLst>
        </pc:picChg>
        <pc:picChg chg="del">
          <ac:chgData name="andrea yzeiri" userId="f2b2c2f3f5f7fc04" providerId="LiveId" clId="{E5702D49-7203-4D68-A8E3-5225C61966B7}" dt="2021-02-18T09:14:50.948" v="744" actId="478"/>
          <ac:picMkLst>
            <pc:docMk/>
            <pc:sldMk cId="1377320079" sldId="292"/>
            <ac:picMk id="13" creationId="{A2BB86E3-6BB2-4B21-B64F-BCD334AAC4AB}"/>
          </ac:picMkLst>
        </pc:picChg>
        <pc:picChg chg="add del mod">
          <ac:chgData name="andrea yzeiri" userId="f2b2c2f3f5f7fc04" providerId="LiveId" clId="{E5702D49-7203-4D68-A8E3-5225C61966B7}" dt="2021-02-18T09:16:51.562" v="776" actId="478"/>
          <ac:picMkLst>
            <pc:docMk/>
            <pc:sldMk cId="1377320079" sldId="292"/>
            <ac:picMk id="26" creationId="{7EE35EE4-789F-4508-BD63-4BD92774DD02}"/>
          </ac:picMkLst>
        </pc:picChg>
        <pc:picChg chg="add del mod">
          <ac:chgData name="andrea yzeiri" userId="f2b2c2f3f5f7fc04" providerId="LiveId" clId="{E5702D49-7203-4D68-A8E3-5225C61966B7}" dt="2021-02-18T09:16:50.095" v="775" actId="478"/>
          <ac:picMkLst>
            <pc:docMk/>
            <pc:sldMk cId="1377320079" sldId="292"/>
            <ac:picMk id="27" creationId="{60C7DF28-CA8B-4CB1-8002-BA458AB6A30C}"/>
          </ac:picMkLst>
        </pc:picChg>
        <pc:picChg chg="add mod">
          <ac:chgData name="andrea yzeiri" userId="f2b2c2f3f5f7fc04" providerId="LiveId" clId="{E5702D49-7203-4D68-A8E3-5225C61966B7}" dt="2021-02-18T13:59:53.224" v="4118" actId="1076"/>
          <ac:picMkLst>
            <pc:docMk/>
            <pc:sldMk cId="1377320079" sldId="292"/>
            <ac:picMk id="28" creationId="{BDE12746-C0AE-47B5-80E5-AED0234E7215}"/>
          </ac:picMkLst>
        </pc:picChg>
        <pc:picChg chg="add mod">
          <ac:chgData name="andrea yzeiri" userId="f2b2c2f3f5f7fc04" providerId="LiveId" clId="{E5702D49-7203-4D68-A8E3-5225C61966B7}" dt="2021-02-18T13:59:53.224" v="4118" actId="1076"/>
          <ac:picMkLst>
            <pc:docMk/>
            <pc:sldMk cId="1377320079" sldId="292"/>
            <ac:picMk id="30" creationId="{2EB5E884-EA31-4C65-9AC3-F27C689777F9}"/>
          </ac:picMkLst>
        </pc:picChg>
        <pc:picChg chg="add mod">
          <ac:chgData name="andrea yzeiri" userId="f2b2c2f3f5f7fc04" providerId="LiveId" clId="{E5702D49-7203-4D68-A8E3-5225C61966B7}" dt="2021-02-18T13:59:53.224" v="4118" actId="1076"/>
          <ac:picMkLst>
            <pc:docMk/>
            <pc:sldMk cId="1377320079" sldId="292"/>
            <ac:picMk id="32" creationId="{0B7272CC-8791-4A2A-8BA0-41B1ED8C5FE5}"/>
          </ac:picMkLst>
        </pc:picChg>
        <pc:picChg chg="add mod">
          <ac:chgData name="andrea yzeiri" userId="f2b2c2f3f5f7fc04" providerId="LiveId" clId="{E5702D49-7203-4D68-A8E3-5225C61966B7}" dt="2021-02-18T13:59:53.224" v="4118" actId="1076"/>
          <ac:picMkLst>
            <pc:docMk/>
            <pc:sldMk cId="1377320079" sldId="292"/>
            <ac:picMk id="34" creationId="{8F1E990F-3C7E-44DC-81F8-7FA0036F636A}"/>
          </ac:picMkLst>
        </pc:picChg>
        <pc:picChg chg="add mod">
          <ac:chgData name="andrea yzeiri" userId="f2b2c2f3f5f7fc04" providerId="LiveId" clId="{E5702D49-7203-4D68-A8E3-5225C61966B7}" dt="2021-02-18T14:00:10.857" v="4119" actId="1076"/>
          <ac:picMkLst>
            <pc:docMk/>
            <pc:sldMk cId="1377320079" sldId="292"/>
            <ac:picMk id="35" creationId="{2724C20C-467E-47E2-8C4A-716663900C89}"/>
          </ac:picMkLst>
        </pc:picChg>
        <pc:picChg chg="add mod">
          <ac:chgData name="andrea yzeiri" userId="f2b2c2f3f5f7fc04" providerId="LiveId" clId="{E5702D49-7203-4D68-A8E3-5225C61966B7}" dt="2021-02-18T14:00:10.857" v="4119" actId="1076"/>
          <ac:picMkLst>
            <pc:docMk/>
            <pc:sldMk cId="1377320079" sldId="292"/>
            <ac:picMk id="36" creationId="{6C5E354D-1E8B-48AA-8D8C-1BC9B10F22F2}"/>
          </ac:picMkLst>
        </pc:picChg>
        <pc:picChg chg="add mod">
          <ac:chgData name="andrea yzeiri" userId="f2b2c2f3f5f7fc04" providerId="LiveId" clId="{E5702D49-7203-4D68-A8E3-5225C61966B7}" dt="2021-02-18T14:00:10.857" v="4119" actId="1076"/>
          <ac:picMkLst>
            <pc:docMk/>
            <pc:sldMk cId="1377320079" sldId="292"/>
            <ac:picMk id="37" creationId="{593E37A6-E7DB-4771-A63F-391651D39034}"/>
          </ac:picMkLst>
        </pc:picChg>
        <pc:picChg chg="add mod">
          <ac:chgData name="andrea yzeiri" userId="f2b2c2f3f5f7fc04" providerId="LiveId" clId="{E5702D49-7203-4D68-A8E3-5225C61966B7}" dt="2021-02-18T14:00:10.857" v="4119" actId="1076"/>
          <ac:picMkLst>
            <pc:docMk/>
            <pc:sldMk cId="1377320079" sldId="292"/>
            <ac:picMk id="38" creationId="{00718F34-7CAE-4369-983D-6C541C5AA9A7}"/>
          </ac:picMkLst>
        </pc:picChg>
        <pc:picChg chg="add del mod">
          <ac:chgData name="andrea yzeiri" userId="f2b2c2f3f5f7fc04" providerId="LiveId" clId="{E5702D49-7203-4D68-A8E3-5225C61966B7}" dt="2021-02-18T09:26:37.913" v="978" actId="478"/>
          <ac:picMkLst>
            <pc:docMk/>
            <pc:sldMk cId="1377320079" sldId="292"/>
            <ac:picMk id="44" creationId="{11C8DDC4-E3EF-4229-9AE8-65671511FBCE}"/>
          </ac:picMkLst>
        </pc:picChg>
        <pc:picChg chg="add del mod">
          <ac:chgData name="andrea yzeiri" userId="f2b2c2f3f5f7fc04" providerId="LiveId" clId="{E5702D49-7203-4D68-A8E3-5225C61966B7}" dt="2021-02-18T09:26:40.363" v="980" actId="478"/>
          <ac:picMkLst>
            <pc:docMk/>
            <pc:sldMk cId="1377320079" sldId="292"/>
            <ac:picMk id="45" creationId="{7AE0E9E7-3B93-4962-896F-F539E271B9AC}"/>
          </ac:picMkLst>
        </pc:picChg>
        <pc:picChg chg="add del mod">
          <ac:chgData name="andrea yzeiri" userId="f2b2c2f3f5f7fc04" providerId="LiveId" clId="{E5702D49-7203-4D68-A8E3-5225C61966B7}" dt="2021-02-18T09:26:43.610" v="982" actId="478"/>
          <ac:picMkLst>
            <pc:docMk/>
            <pc:sldMk cId="1377320079" sldId="292"/>
            <ac:picMk id="46" creationId="{E0BD8D31-23A4-4E5B-858F-EEDAD92DE70B}"/>
          </ac:picMkLst>
        </pc:picChg>
        <pc:picChg chg="add del mod">
          <ac:chgData name="andrea yzeiri" userId="f2b2c2f3f5f7fc04" providerId="LiveId" clId="{E5702D49-7203-4D68-A8E3-5225C61966B7}" dt="2021-02-18T09:26:45.702" v="984" actId="478"/>
          <ac:picMkLst>
            <pc:docMk/>
            <pc:sldMk cId="1377320079" sldId="292"/>
            <ac:picMk id="47" creationId="{FDAD405B-8B17-4FD9-8FE9-4E83CF53EC3C}"/>
          </ac:picMkLst>
        </pc:picChg>
      </pc:sldChg>
      <pc:sldChg chg="addSp delSp modSp add mod modTransition setBg delAnim modAnim">
        <pc:chgData name="andrea yzeiri" userId="f2b2c2f3f5f7fc04" providerId="LiveId" clId="{E5702D49-7203-4D68-A8E3-5225C61966B7}" dt="2021-02-18T14:03:56.119" v="4129" actId="1076"/>
        <pc:sldMkLst>
          <pc:docMk/>
          <pc:sldMk cId="3302123941" sldId="293"/>
        </pc:sldMkLst>
        <pc:spChg chg="del ord">
          <ac:chgData name="andrea yzeiri" userId="f2b2c2f3f5f7fc04" providerId="LiveId" clId="{E5702D49-7203-4D68-A8E3-5225C61966B7}" dt="2021-02-18T09:35:00.803" v="1121" actId="478"/>
          <ac:spMkLst>
            <pc:docMk/>
            <pc:sldMk cId="3302123941" sldId="293"/>
            <ac:spMk id="2" creationId="{B9A427E3-4C13-415C-85C0-AAF76DAD52CD}"/>
          </ac:spMkLst>
        </pc:spChg>
        <pc:spChg chg="mod">
          <ac:chgData name="andrea yzeiri" userId="f2b2c2f3f5f7fc04" providerId="LiveId" clId="{E5702D49-7203-4D68-A8E3-5225C61966B7}" dt="2021-02-18T09:37:08.802" v="1160" actId="14100"/>
          <ac:spMkLst>
            <pc:docMk/>
            <pc:sldMk cId="3302123941" sldId="293"/>
            <ac:spMk id="3" creationId="{B3426898-1CFF-40EE-8FCC-C3603EBF1152}"/>
          </ac:spMkLst>
        </pc:spChg>
        <pc:spChg chg="del mod">
          <ac:chgData name="andrea yzeiri" userId="f2b2c2f3f5f7fc04" providerId="LiveId" clId="{E5702D49-7203-4D68-A8E3-5225C61966B7}" dt="2021-02-18T09:36:59.105" v="1146" actId="478"/>
          <ac:spMkLst>
            <pc:docMk/>
            <pc:sldMk cId="3302123941" sldId="293"/>
            <ac:spMk id="4" creationId="{19D7F999-0573-427D-AF1A-CD90AF6DD338}"/>
          </ac:spMkLst>
        </pc:spChg>
        <pc:spChg chg="del">
          <ac:chgData name="andrea yzeiri" userId="f2b2c2f3f5f7fc04" providerId="LiveId" clId="{E5702D49-7203-4D68-A8E3-5225C61966B7}" dt="2021-02-18T09:32:47.072" v="1077" actId="478"/>
          <ac:spMkLst>
            <pc:docMk/>
            <pc:sldMk cId="3302123941" sldId="293"/>
            <ac:spMk id="6" creationId="{17662851-58FC-4D5C-9334-51654E54D65F}"/>
          </ac:spMkLst>
        </pc:spChg>
        <pc:spChg chg="add mod">
          <ac:chgData name="andrea yzeiri" userId="f2b2c2f3f5f7fc04" providerId="LiveId" clId="{E5702D49-7203-4D68-A8E3-5225C61966B7}" dt="2021-02-18T14:03:56.119" v="4129" actId="1076"/>
          <ac:spMkLst>
            <pc:docMk/>
            <pc:sldMk cId="3302123941" sldId="293"/>
            <ac:spMk id="20" creationId="{3F7E17F5-E584-4850-B4E7-1CB8E17CE377}"/>
          </ac:spMkLst>
        </pc:spChg>
        <pc:spChg chg="add mod">
          <ac:chgData name="andrea yzeiri" userId="f2b2c2f3f5f7fc04" providerId="LiveId" clId="{E5702D49-7203-4D68-A8E3-5225C61966B7}" dt="2021-02-18T14:03:56.119" v="4129" actId="1076"/>
          <ac:spMkLst>
            <pc:docMk/>
            <pc:sldMk cId="3302123941" sldId="293"/>
            <ac:spMk id="21" creationId="{01508B4C-F95E-49C4-803E-3FBB01C6D473}"/>
          </ac:spMkLst>
        </pc:spChg>
        <pc:spChg chg="add mod">
          <ac:chgData name="andrea yzeiri" userId="f2b2c2f3f5f7fc04" providerId="LiveId" clId="{E5702D49-7203-4D68-A8E3-5225C61966B7}" dt="2021-02-18T14:03:56.119" v="4129" actId="1076"/>
          <ac:spMkLst>
            <pc:docMk/>
            <pc:sldMk cId="3302123941" sldId="293"/>
            <ac:spMk id="22" creationId="{06212208-9156-4E18-9C54-34E6CB0B03CC}"/>
          </ac:spMkLst>
        </pc:spChg>
        <pc:spChg chg="mod">
          <ac:chgData name="andrea yzeiri" userId="f2b2c2f3f5f7fc04" providerId="LiveId" clId="{E5702D49-7203-4D68-A8E3-5225C61966B7}" dt="2021-02-18T09:33:25.609" v="1083" actId="14100"/>
          <ac:spMkLst>
            <pc:docMk/>
            <pc:sldMk cId="3302123941" sldId="293"/>
            <ac:spMk id="25" creationId="{1A011473-F4B6-4F24-BB7A-BE226689166F}"/>
          </ac:spMkLst>
        </pc:spChg>
        <pc:spChg chg="add mod">
          <ac:chgData name="andrea yzeiri" userId="f2b2c2f3f5f7fc04" providerId="LiveId" clId="{E5702D49-7203-4D68-A8E3-5225C61966B7}" dt="2021-02-18T14:03:56.119" v="4129" actId="1076"/>
          <ac:spMkLst>
            <pc:docMk/>
            <pc:sldMk cId="3302123941" sldId="293"/>
            <ac:spMk id="26" creationId="{D72987D7-764E-4477-8B4A-9EB098108EED}"/>
          </ac:spMkLst>
        </pc:spChg>
        <pc:spChg chg="add mod ord">
          <ac:chgData name="andrea yzeiri" userId="f2b2c2f3f5f7fc04" providerId="LiveId" clId="{E5702D49-7203-4D68-A8E3-5225C61966B7}" dt="2021-02-18T09:34:24.925" v="1118" actId="1076"/>
          <ac:spMkLst>
            <pc:docMk/>
            <pc:sldMk cId="3302123941" sldId="293"/>
            <ac:spMk id="39" creationId="{0B476BA8-8F54-421D-9512-CF82F395A6DA}"/>
          </ac:spMkLst>
        </pc:spChg>
        <pc:spChg chg="del mod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40" creationId="{DFF0231A-0310-4204-AF53-40B77E7DAA50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41" creationId="{91B80F15-B551-4F17-8126-AA75806050E3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42" creationId="{4814BF5C-6BC6-44AB-99CB-C675569E7216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43" creationId="{6A2300DF-03F9-4572-8AB6-0081370A4CFE}"/>
          </ac:spMkLst>
        </pc:spChg>
        <pc:spChg chg="mod">
          <ac:chgData name="andrea yzeiri" userId="f2b2c2f3f5f7fc04" providerId="LiveId" clId="{E5702D49-7203-4D68-A8E3-5225C61966B7}" dt="2021-02-18T09:33:25.609" v="1083" actId="14100"/>
          <ac:spMkLst>
            <pc:docMk/>
            <pc:sldMk cId="3302123941" sldId="293"/>
            <ac:spMk id="48" creationId="{07E9749F-0769-4615-8CDD-A06C367AE5C9}"/>
          </ac:spMkLst>
        </pc:spChg>
        <pc:spChg chg="mod">
          <ac:chgData name="andrea yzeiri" userId="f2b2c2f3f5f7fc04" providerId="LiveId" clId="{E5702D49-7203-4D68-A8E3-5225C61966B7}" dt="2021-02-18T09:33:25.609" v="1083" actId="14100"/>
          <ac:spMkLst>
            <pc:docMk/>
            <pc:sldMk cId="3302123941" sldId="293"/>
            <ac:spMk id="49" creationId="{74B88599-3957-42A5-8FEA-8C2A0B03947F}"/>
          </ac:spMkLst>
        </pc:spChg>
        <pc:spChg chg="mod">
          <ac:chgData name="andrea yzeiri" userId="f2b2c2f3f5f7fc04" providerId="LiveId" clId="{E5702D49-7203-4D68-A8E3-5225C61966B7}" dt="2021-02-18T09:33:25.609" v="1083" actId="14100"/>
          <ac:spMkLst>
            <pc:docMk/>
            <pc:sldMk cId="3302123941" sldId="293"/>
            <ac:spMk id="50" creationId="{76841706-55B9-4348-8CC7-B925EE71212D}"/>
          </ac:spMkLst>
        </pc:spChg>
        <pc:spChg chg="mod">
          <ac:chgData name="andrea yzeiri" userId="f2b2c2f3f5f7fc04" providerId="LiveId" clId="{E5702D49-7203-4D68-A8E3-5225C61966B7}" dt="2021-02-18T09:33:25.609" v="1083" actId="14100"/>
          <ac:spMkLst>
            <pc:docMk/>
            <pc:sldMk cId="3302123941" sldId="293"/>
            <ac:spMk id="51" creationId="{F8E9627A-6F33-4B60-AB70-1B916E90CFD5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52" creationId="{14F8F434-232E-4D07-9659-8D302510BB65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53" creationId="{7BD0F1B0-DC66-499B-88AA-3396468772C9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54" creationId="{5E767822-FCED-4213-A038-0F31E2340FB8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56" creationId="{157E654C-7EC2-4287-95A3-184FB48656CD}"/>
          </ac:spMkLst>
        </pc:spChg>
        <pc:spChg chg="del mod">
          <ac:chgData name="andrea yzeiri" userId="f2b2c2f3f5f7fc04" providerId="LiveId" clId="{E5702D49-7203-4D68-A8E3-5225C61966B7}" dt="2021-02-18T14:03:33.922" v="4124" actId="478"/>
          <ac:spMkLst>
            <pc:docMk/>
            <pc:sldMk cId="3302123941" sldId="293"/>
            <ac:spMk id="57" creationId="{E7587CB6-5372-4C3B-806F-C6DB44DB6E07}"/>
          </ac:spMkLst>
        </pc:spChg>
        <pc:spChg chg="del mod">
          <ac:chgData name="andrea yzeiri" userId="f2b2c2f3f5f7fc04" providerId="LiveId" clId="{E5702D49-7203-4D68-A8E3-5225C61966B7}" dt="2021-02-18T14:03:35.954" v="4125" actId="478"/>
          <ac:spMkLst>
            <pc:docMk/>
            <pc:sldMk cId="3302123941" sldId="293"/>
            <ac:spMk id="58" creationId="{52EDF833-01D7-40F8-A40D-C9AD33567E93}"/>
          </ac:spMkLst>
        </pc:spChg>
        <pc:spChg chg="del mod">
          <ac:chgData name="andrea yzeiri" userId="f2b2c2f3f5f7fc04" providerId="LiveId" clId="{E5702D49-7203-4D68-A8E3-5225C61966B7}" dt="2021-02-18T14:03:38.327" v="4126" actId="478"/>
          <ac:spMkLst>
            <pc:docMk/>
            <pc:sldMk cId="3302123941" sldId="293"/>
            <ac:spMk id="59" creationId="{E1C97071-C4AA-46E4-8511-8DE4FD8224D5}"/>
          </ac:spMkLst>
        </pc:spChg>
        <pc:spChg chg="del mod">
          <ac:chgData name="andrea yzeiri" userId="f2b2c2f3f5f7fc04" providerId="LiveId" clId="{E5702D49-7203-4D68-A8E3-5225C61966B7}" dt="2021-02-18T14:03:40.983" v="4127" actId="478"/>
          <ac:spMkLst>
            <pc:docMk/>
            <pc:sldMk cId="3302123941" sldId="293"/>
            <ac:spMk id="60" creationId="{2E5C0387-AE45-4227-BC86-8D3D81ACDF6E}"/>
          </ac:spMkLst>
        </pc:spChg>
        <pc:spChg chg="del">
          <ac:chgData name="andrea yzeiri" userId="f2b2c2f3f5f7fc04" providerId="LiveId" clId="{E5702D49-7203-4D68-A8E3-5225C61966B7}" dt="2021-02-18T09:33:01.201" v="1080" actId="478"/>
          <ac:spMkLst>
            <pc:docMk/>
            <pc:sldMk cId="3302123941" sldId="293"/>
            <ac:spMk id="62" creationId="{E5E20D52-0977-4334-BCA9-56A839EDDD62}"/>
          </ac:spMkLst>
        </pc:spChg>
        <pc:spChg chg="del mod">
          <ac:chgData name="andrea yzeiri" userId="f2b2c2f3f5f7fc04" providerId="LiveId" clId="{E5702D49-7203-4D68-A8E3-5225C61966B7}" dt="2021-02-18T14:01:02.668" v="4121" actId="478"/>
          <ac:spMkLst>
            <pc:docMk/>
            <pc:sldMk cId="3302123941" sldId="293"/>
            <ac:spMk id="63" creationId="{7289A203-3168-4F0E-B1F2-3B05A3CE0385}"/>
          </ac:spMkLst>
        </pc:spChg>
        <pc:spChg chg="del">
          <ac:chgData name="andrea yzeiri" userId="f2b2c2f3f5f7fc04" providerId="LiveId" clId="{E5702D49-7203-4D68-A8E3-5225C61966B7}" dt="2021-02-18T09:32:35.801" v="1073" actId="478"/>
          <ac:spMkLst>
            <pc:docMk/>
            <pc:sldMk cId="3302123941" sldId="293"/>
            <ac:spMk id="64" creationId="{6E1A136A-2026-4678-A6CE-82B2596F4F5B}"/>
          </ac:spMkLst>
        </pc:spChg>
        <pc:picChg chg="del">
          <ac:chgData name="andrea yzeiri" userId="f2b2c2f3f5f7fc04" providerId="LiveId" clId="{E5702D49-7203-4D68-A8E3-5225C61966B7}" dt="2021-02-18T09:32:48.182" v="1078" actId="478"/>
          <ac:picMkLst>
            <pc:docMk/>
            <pc:sldMk cId="3302123941" sldId="293"/>
            <ac:picMk id="28" creationId="{BDE12746-C0AE-47B5-80E5-AED0234E7215}"/>
          </ac:picMkLst>
        </pc:picChg>
        <pc:picChg chg="del">
          <ac:chgData name="andrea yzeiri" userId="f2b2c2f3f5f7fc04" providerId="LiveId" clId="{E5702D49-7203-4D68-A8E3-5225C61966B7}" dt="2021-02-18T09:33:01.201" v="1080" actId="478"/>
          <ac:picMkLst>
            <pc:docMk/>
            <pc:sldMk cId="3302123941" sldId="293"/>
            <ac:picMk id="30" creationId="{2EB5E884-EA31-4C65-9AC3-F27C689777F9}"/>
          </ac:picMkLst>
        </pc:picChg>
        <pc:picChg chg="del">
          <ac:chgData name="andrea yzeiri" userId="f2b2c2f3f5f7fc04" providerId="LiveId" clId="{E5702D49-7203-4D68-A8E3-5225C61966B7}" dt="2021-02-18T09:33:01.201" v="1080" actId="478"/>
          <ac:picMkLst>
            <pc:docMk/>
            <pc:sldMk cId="3302123941" sldId="293"/>
            <ac:picMk id="32" creationId="{0B7272CC-8791-4A2A-8BA0-41B1ED8C5FE5}"/>
          </ac:picMkLst>
        </pc:picChg>
        <pc:picChg chg="del">
          <ac:chgData name="andrea yzeiri" userId="f2b2c2f3f5f7fc04" providerId="LiveId" clId="{E5702D49-7203-4D68-A8E3-5225C61966B7}" dt="2021-02-18T09:33:01.201" v="1080" actId="478"/>
          <ac:picMkLst>
            <pc:docMk/>
            <pc:sldMk cId="3302123941" sldId="293"/>
            <ac:picMk id="34" creationId="{8F1E990F-3C7E-44DC-81F8-7FA0036F636A}"/>
          </ac:picMkLst>
        </pc:picChg>
        <pc:picChg chg="mod">
          <ac:chgData name="andrea yzeiri" userId="f2b2c2f3f5f7fc04" providerId="LiveId" clId="{E5702D49-7203-4D68-A8E3-5225C61966B7}" dt="2021-02-18T09:33:25.609" v="1083" actId="14100"/>
          <ac:picMkLst>
            <pc:docMk/>
            <pc:sldMk cId="3302123941" sldId="293"/>
            <ac:picMk id="35" creationId="{2724C20C-467E-47E2-8C4A-716663900C89}"/>
          </ac:picMkLst>
        </pc:picChg>
        <pc:picChg chg="mod">
          <ac:chgData name="andrea yzeiri" userId="f2b2c2f3f5f7fc04" providerId="LiveId" clId="{E5702D49-7203-4D68-A8E3-5225C61966B7}" dt="2021-02-18T09:33:25.609" v="1083" actId="14100"/>
          <ac:picMkLst>
            <pc:docMk/>
            <pc:sldMk cId="3302123941" sldId="293"/>
            <ac:picMk id="36" creationId="{6C5E354D-1E8B-48AA-8D8C-1BC9B10F22F2}"/>
          </ac:picMkLst>
        </pc:picChg>
        <pc:picChg chg="mod">
          <ac:chgData name="andrea yzeiri" userId="f2b2c2f3f5f7fc04" providerId="LiveId" clId="{E5702D49-7203-4D68-A8E3-5225C61966B7}" dt="2021-02-18T09:33:25.609" v="1083" actId="14100"/>
          <ac:picMkLst>
            <pc:docMk/>
            <pc:sldMk cId="3302123941" sldId="293"/>
            <ac:picMk id="37" creationId="{593E37A6-E7DB-4771-A63F-391651D39034}"/>
          </ac:picMkLst>
        </pc:picChg>
        <pc:picChg chg="mod">
          <ac:chgData name="andrea yzeiri" userId="f2b2c2f3f5f7fc04" providerId="LiveId" clId="{E5702D49-7203-4D68-A8E3-5225C61966B7}" dt="2021-02-18T09:33:25.609" v="1083" actId="14100"/>
          <ac:picMkLst>
            <pc:docMk/>
            <pc:sldMk cId="3302123941" sldId="293"/>
            <ac:picMk id="38" creationId="{00718F34-7CAE-4369-983D-6C541C5AA9A7}"/>
          </ac:picMkLst>
        </pc:picChg>
      </pc:sldChg>
      <pc:sldChg chg="addSp delSp modSp new mod modTransition setBg">
        <pc:chgData name="andrea yzeiri" userId="f2b2c2f3f5f7fc04" providerId="LiveId" clId="{E5702D49-7203-4D68-A8E3-5225C61966B7}" dt="2021-02-18T10:10:26.022" v="1441"/>
        <pc:sldMkLst>
          <pc:docMk/>
          <pc:sldMk cId="1298432648" sldId="294"/>
        </pc:sldMkLst>
        <pc:spChg chg="add del mod ord">
          <ac:chgData name="andrea yzeiri" userId="f2b2c2f3f5f7fc04" providerId="LiveId" clId="{E5702D49-7203-4D68-A8E3-5225C61966B7}" dt="2021-02-18T09:49:29.386" v="1198" actId="478"/>
          <ac:spMkLst>
            <pc:docMk/>
            <pc:sldMk cId="1298432648" sldId="294"/>
            <ac:spMk id="4" creationId="{1001D962-C3FE-4540-9EF4-03D8F0F84C6A}"/>
          </ac:spMkLst>
        </pc:spChg>
        <pc:spChg chg="add del">
          <ac:chgData name="andrea yzeiri" userId="f2b2c2f3f5f7fc04" providerId="LiveId" clId="{E5702D49-7203-4D68-A8E3-5225C61966B7}" dt="2021-02-18T09:48:26.226" v="1186" actId="26606"/>
          <ac:spMkLst>
            <pc:docMk/>
            <pc:sldMk cId="1298432648" sldId="294"/>
            <ac:spMk id="8" creationId="{34EE865D-5A59-4DD1-A94D-A8DBE4A9E013}"/>
          </ac:spMkLst>
        </pc:spChg>
        <pc:spChg chg="add mod">
          <ac:chgData name="andrea yzeiri" userId="f2b2c2f3f5f7fc04" providerId="LiveId" clId="{E5702D49-7203-4D68-A8E3-5225C61966B7}" dt="2021-02-18T09:50:49.281" v="1233" actId="12"/>
          <ac:spMkLst>
            <pc:docMk/>
            <pc:sldMk cId="1298432648" sldId="294"/>
            <ac:spMk id="11" creationId="{DF30395D-9371-468E-ADB5-C41229C7FA05}"/>
          </ac:spMkLst>
        </pc:spChg>
        <pc:spChg chg="add del">
          <ac:chgData name="andrea yzeiri" userId="f2b2c2f3f5f7fc04" providerId="LiveId" clId="{E5702D49-7203-4D68-A8E3-5225C61966B7}" dt="2021-02-18T09:48:26.217" v="1185" actId="26606"/>
          <ac:spMkLst>
            <pc:docMk/>
            <pc:sldMk cId="1298432648" sldId="294"/>
            <ac:spMk id="13" creationId="{34EE865D-5A59-4DD1-A94D-A8DBE4A9E013}"/>
          </ac:spMkLst>
        </pc:spChg>
        <pc:spChg chg="add mod">
          <ac:chgData name="andrea yzeiri" userId="f2b2c2f3f5f7fc04" providerId="LiveId" clId="{E5702D49-7203-4D68-A8E3-5225C61966B7}" dt="2021-02-18T09:51:15.985" v="1257" actId="1076"/>
          <ac:spMkLst>
            <pc:docMk/>
            <pc:sldMk cId="1298432648" sldId="294"/>
            <ac:spMk id="14" creationId="{62903BA0-B75F-4719-972A-4F6A4AD6D719}"/>
          </ac:spMkLst>
        </pc:spChg>
        <pc:spChg chg="add del">
          <ac:chgData name="andrea yzeiri" userId="f2b2c2f3f5f7fc04" providerId="LiveId" clId="{E5702D49-7203-4D68-A8E3-5225C61966B7}" dt="2021-02-18T09:48:26.217" v="1185" actId="26606"/>
          <ac:spMkLst>
            <pc:docMk/>
            <pc:sldMk cId="1298432648" sldId="294"/>
            <ac:spMk id="15" creationId="{F465BEC9-9A64-4330-A094-2323D0EE1E83}"/>
          </ac:spMkLst>
        </pc:spChg>
        <pc:spChg chg="add mod ord">
          <ac:chgData name="andrea yzeiri" userId="f2b2c2f3f5f7fc04" providerId="LiveId" clId="{E5702D49-7203-4D68-A8E3-5225C61966B7}" dt="2021-02-18T09:51:49.833" v="1265" actId="14100"/>
          <ac:spMkLst>
            <pc:docMk/>
            <pc:sldMk cId="1298432648" sldId="294"/>
            <ac:spMk id="16" creationId="{5C3A9719-B7DD-4CDA-8533-E7211B272FD4}"/>
          </ac:spMkLst>
        </pc:spChg>
        <pc:spChg chg="add del">
          <ac:chgData name="andrea yzeiri" userId="f2b2c2f3f5f7fc04" providerId="LiveId" clId="{E5702D49-7203-4D68-A8E3-5225C61966B7}" dt="2021-02-18T09:48:26.217" v="1185" actId="26606"/>
          <ac:spMkLst>
            <pc:docMk/>
            <pc:sldMk cId="1298432648" sldId="294"/>
            <ac:spMk id="17" creationId="{4B1DA58A-A755-4FCE-9BED-1E4AD6C95560}"/>
          </ac:spMkLst>
        </pc:spChg>
        <pc:spChg chg="add del">
          <ac:chgData name="andrea yzeiri" userId="f2b2c2f3f5f7fc04" providerId="LiveId" clId="{E5702D49-7203-4D68-A8E3-5225C61966B7}" dt="2021-02-18T09:48:26.217" v="1185" actId="26606"/>
          <ac:spMkLst>
            <pc:docMk/>
            <pc:sldMk cId="1298432648" sldId="294"/>
            <ac:spMk id="19" creationId="{2E23EFB5-5855-497F-AC57-6C1941487012}"/>
          </ac:spMkLst>
        </pc:spChg>
        <pc:spChg chg="add del">
          <ac:chgData name="andrea yzeiri" userId="f2b2c2f3f5f7fc04" providerId="LiveId" clId="{E5702D49-7203-4D68-A8E3-5225C61966B7}" dt="2021-02-18T09:48:26.217" v="1185" actId="26606"/>
          <ac:spMkLst>
            <pc:docMk/>
            <pc:sldMk cId="1298432648" sldId="294"/>
            <ac:spMk id="21" creationId="{9414EFBA-DEC5-4782-9B45-CEF1661DB2F1}"/>
          </ac:spMkLst>
        </pc:spChg>
        <pc:spChg chg="add">
          <ac:chgData name="andrea yzeiri" userId="f2b2c2f3f5f7fc04" providerId="LiveId" clId="{E5702D49-7203-4D68-A8E3-5225C61966B7}" dt="2021-02-18T09:48:26.226" v="1186" actId="26606"/>
          <ac:spMkLst>
            <pc:docMk/>
            <pc:sldMk cId="1298432648" sldId="294"/>
            <ac:spMk id="23" creationId="{34EE865D-5A59-4DD1-A94D-A8DBE4A9E013}"/>
          </ac:spMkLst>
        </pc:spChg>
        <pc:picChg chg="add mod">
          <ac:chgData name="andrea yzeiri" userId="f2b2c2f3f5f7fc04" providerId="LiveId" clId="{E5702D49-7203-4D68-A8E3-5225C61966B7}" dt="2021-02-18T10:10:26.022" v="1441"/>
          <ac:picMkLst>
            <pc:docMk/>
            <pc:sldMk cId="1298432648" sldId="294"/>
            <ac:picMk id="3" creationId="{2C47D6F9-4E41-480C-AAD9-2ED762811EC8}"/>
          </ac:picMkLst>
        </pc:picChg>
      </pc:sldChg>
      <pc:sldChg chg="addSp delSp modSp add mod modTransition setBg delDesignElem">
        <pc:chgData name="andrea yzeiri" userId="f2b2c2f3f5f7fc04" providerId="LiveId" clId="{E5702D49-7203-4D68-A8E3-5225C61966B7}" dt="2021-02-18T10:10:17.351" v="1440"/>
        <pc:sldMkLst>
          <pc:docMk/>
          <pc:sldMk cId="702967525" sldId="295"/>
        </pc:sldMkLst>
        <pc:spChg chg="add mod">
          <ac:chgData name="andrea yzeiri" userId="f2b2c2f3f5f7fc04" providerId="LiveId" clId="{E5702D49-7203-4D68-A8E3-5225C61966B7}" dt="2021-02-18T09:54:00.018" v="1292" actId="115"/>
          <ac:spMkLst>
            <pc:docMk/>
            <pc:sldMk cId="702967525" sldId="295"/>
            <ac:spMk id="2" creationId="{38F62CB5-04C0-4F9B-804A-1F8A222CD47F}"/>
          </ac:spMkLst>
        </pc:spChg>
        <pc:spChg chg="mod">
          <ac:chgData name="andrea yzeiri" userId="f2b2c2f3f5f7fc04" providerId="LiveId" clId="{E5702D49-7203-4D68-A8E3-5225C61966B7}" dt="2021-02-18T09:52:49.845" v="1280" actId="1076"/>
          <ac:spMkLst>
            <pc:docMk/>
            <pc:sldMk cId="702967525" sldId="295"/>
            <ac:spMk id="11" creationId="{DF30395D-9371-468E-ADB5-C41229C7FA05}"/>
          </ac:spMkLst>
        </pc:spChg>
        <pc:spChg chg="mod">
          <ac:chgData name="andrea yzeiri" userId="f2b2c2f3f5f7fc04" providerId="LiveId" clId="{E5702D49-7203-4D68-A8E3-5225C61966B7}" dt="2021-02-18T09:52:24.542" v="1274" actId="1076"/>
          <ac:spMkLst>
            <pc:docMk/>
            <pc:sldMk cId="702967525" sldId="295"/>
            <ac:spMk id="14" creationId="{62903BA0-B75F-4719-972A-4F6A4AD6D719}"/>
          </ac:spMkLst>
        </pc:spChg>
        <pc:spChg chg="del">
          <ac:chgData name="andrea yzeiri" userId="f2b2c2f3f5f7fc04" providerId="LiveId" clId="{E5702D49-7203-4D68-A8E3-5225C61966B7}" dt="2021-02-18T09:51:57.854" v="1267"/>
          <ac:spMkLst>
            <pc:docMk/>
            <pc:sldMk cId="702967525" sldId="295"/>
            <ac:spMk id="23" creationId="{34EE865D-5A59-4DD1-A94D-A8DBE4A9E013}"/>
          </ac:spMkLst>
        </pc:spChg>
        <pc:picChg chg="mod">
          <ac:chgData name="andrea yzeiri" userId="f2b2c2f3f5f7fc04" providerId="LiveId" clId="{E5702D49-7203-4D68-A8E3-5225C61966B7}" dt="2021-02-18T10:10:17.351" v="1440"/>
          <ac:picMkLst>
            <pc:docMk/>
            <pc:sldMk cId="702967525" sldId="295"/>
            <ac:picMk id="3" creationId="{2C47D6F9-4E41-480C-AAD9-2ED762811EC8}"/>
          </ac:picMkLst>
        </pc:picChg>
      </pc:sldChg>
      <pc:sldChg chg="addSp delSp modSp new mod modTransition setBg">
        <pc:chgData name="andrea yzeiri" userId="f2b2c2f3f5f7fc04" providerId="LiveId" clId="{E5702D49-7203-4D68-A8E3-5225C61966B7}" dt="2021-02-18T10:08:23.471" v="1437"/>
        <pc:sldMkLst>
          <pc:docMk/>
          <pc:sldMk cId="2098476401" sldId="296"/>
        </pc:sldMkLst>
        <pc:spChg chg="add mod">
          <ac:chgData name="andrea yzeiri" userId="f2b2c2f3f5f7fc04" providerId="LiveId" clId="{E5702D49-7203-4D68-A8E3-5225C61966B7}" dt="2021-02-18T09:59:41.634" v="1328" actId="1076"/>
          <ac:spMkLst>
            <pc:docMk/>
            <pc:sldMk cId="2098476401" sldId="296"/>
            <ac:spMk id="6" creationId="{8566EEA6-3CD0-4ACC-9D33-B91EC2FF68CB}"/>
          </ac:spMkLst>
        </pc:spChg>
        <pc:spChg chg="add del mod">
          <ac:chgData name="andrea yzeiri" userId="f2b2c2f3f5f7fc04" providerId="LiveId" clId="{E5702D49-7203-4D68-A8E3-5225C61966B7}" dt="2021-02-18T10:00:08.943" v="1334"/>
          <ac:spMkLst>
            <pc:docMk/>
            <pc:sldMk cId="2098476401" sldId="296"/>
            <ac:spMk id="7" creationId="{88DB7266-F0EC-43B1-AD60-9E6F524992A1}"/>
          </ac:spMkLst>
        </pc:spChg>
        <pc:spChg chg="add mod">
          <ac:chgData name="andrea yzeiri" userId="f2b2c2f3f5f7fc04" providerId="LiveId" clId="{E5702D49-7203-4D68-A8E3-5225C61966B7}" dt="2021-02-18T09:59:59.145" v="1331"/>
          <ac:spMkLst>
            <pc:docMk/>
            <pc:sldMk cId="2098476401" sldId="296"/>
            <ac:spMk id="8" creationId="{EECA2FE8-7468-47EE-99B2-F2BC2D5EAB24}"/>
          </ac:spMkLst>
        </pc:spChg>
        <pc:spChg chg="add mod">
          <ac:chgData name="andrea yzeiri" userId="f2b2c2f3f5f7fc04" providerId="LiveId" clId="{E5702D49-7203-4D68-A8E3-5225C61966B7}" dt="2021-02-18T10:00:36.789" v="1339" actId="1076"/>
          <ac:spMkLst>
            <pc:docMk/>
            <pc:sldMk cId="2098476401" sldId="296"/>
            <ac:spMk id="9" creationId="{1C3CA76B-54C9-4EDA-8328-F6A5374E9DB7}"/>
          </ac:spMkLst>
        </pc:spChg>
        <pc:spChg chg="add">
          <ac:chgData name="andrea yzeiri" userId="f2b2c2f3f5f7fc04" providerId="LiveId" clId="{E5702D49-7203-4D68-A8E3-5225C61966B7}" dt="2021-02-18T09:59:18.133" v="1319" actId="26606"/>
          <ac:spMkLst>
            <pc:docMk/>
            <pc:sldMk cId="2098476401" sldId="296"/>
            <ac:spMk id="10" creationId="{34EE865D-5A59-4DD1-A94D-A8DBE4A9E013}"/>
          </ac:spMkLst>
        </pc:spChg>
        <pc:spChg chg="add mod">
          <ac:chgData name="andrea yzeiri" userId="f2b2c2f3f5f7fc04" providerId="LiveId" clId="{E5702D49-7203-4D68-A8E3-5225C61966B7}" dt="2021-02-18T10:00:47.388" v="1347" actId="20577"/>
          <ac:spMkLst>
            <pc:docMk/>
            <pc:sldMk cId="2098476401" sldId="296"/>
            <ac:spMk id="11" creationId="{0B51D34A-FE2F-4AC5-BC5D-0F6F462ECA2B}"/>
          </ac:spMkLst>
        </pc:spChg>
        <pc:picChg chg="add del mod">
          <ac:chgData name="andrea yzeiri" userId="f2b2c2f3f5f7fc04" providerId="LiveId" clId="{E5702D49-7203-4D68-A8E3-5225C61966B7}" dt="2021-02-18T09:59:04.271" v="1315"/>
          <ac:picMkLst>
            <pc:docMk/>
            <pc:sldMk cId="2098476401" sldId="296"/>
            <ac:picMk id="3" creationId="{E686E008-1524-458E-BF96-4121131646DE}"/>
          </ac:picMkLst>
        </pc:picChg>
        <pc:picChg chg="add mod">
          <ac:chgData name="andrea yzeiri" userId="f2b2c2f3f5f7fc04" providerId="LiveId" clId="{E5702D49-7203-4D68-A8E3-5225C61966B7}" dt="2021-02-18T09:59:18.133" v="1319" actId="26606"/>
          <ac:picMkLst>
            <pc:docMk/>
            <pc:sldMk cId="2098476401" sldId="296"/>
            <ac:picMk id="5" creationId="{86DD71E0-3215-4724-AF4E-9C1AD774940C}"/>
          </ac:picMkLst>
        </pc:picChg>
        <pc:picChg chg="add mod">
          <ac:chgData name="andrea yzeiri" userId="f2b2c2f3f5f7fc04" providerId="LiveId" clId="{E5702D49-7203-4D68-A8E3-5225C61966B7}" dt="2021-02-18T10:01:05.116" v="1349" actId="1076"/>
          <ac:picMkLst>
            <pc:docMk/>
            <pc:sldMk cId="2098476401" sldId="296"/>
            <ac:picMk id="12" creationId="{0D801D75-E23D-4F74-8916-8AD9A977D13A}"/>
          </ac:picMkLst>
        </pc:picChg>
      </pc:sldChg>
      <pc:sldChg chg="addSp delSp modSp new mod modTransition setBg">
        <pc:chgData name="andrea yzeiri" userId="f2b2c2f3f5f7fc04" providerId="LiveId" clId="{E5702D49-7203-4D68-A8E3-5225C61966B7}" dt="2021-02-18T10:08:23.471" v="1437"/>
        <pc:sldMkLst>
          <pc:docMk/>
          <pc:sldMk cId="861759297" sldId="297"/>
        </pc:sldMkLst>
        <pc:spChg chg="add mod">
          <ac:chgData name="andrea yzeiri" userId="f2b2c2f3f5f7fc04" providerId="LiveId" clId="{E5702D49-7203-4D68-A8E3-5225C61966B7}" dt="2021-02-18T10:04:14.362" v="1420"/>
          <ac:spMkLst>
            <pc:docMk/>
            <pc:sldMk cId="861759297" sldId="297"/>
            <ac:spMk id="3" creationId="{E659A2DF-BB80-4D68-BB0D-14E4ADD30772}"/>
          </ac:spMkLst>
        </pc:spChg>
        <pc:spChg chg="add mod">
          <ac:chgData name="andrea yzeiri" userId="f2b2c2f3f5f7fc04" providerId="LiveId" clId="{E5702D49-7203-4D68-A8E3-5225C61966B7}" dt="2021-02-18T10:02:54.569" v="1394" actId="1076"/>
          <ac:spMkLst>
            <pc:docMk/>
            <pc:sldMk cId="861759297" sldId="297"/>
            <ac:spMk id="4" creationId="{81DF7661-8F9F-4F55-B115-50E876AD9778}"/>
          </ac:spMkLst>
        </pc:spChg>
        <pc:spChg chg="add mod ord">
          <ac:chgData name="andrea yzeiri" userId="f2b2c2f3f5f7fc04" providerId="LiveId" clId="{E5702D49-7203-4D68-A8E3-5225C61966B7}" dt="2021-02-18T10:04:01.308" v="1418" actId="1582"/>
          <ac:spMkLst>
            <pc:docMk/>
            <pc:sldMk cId="861759297" sldId="297"/>
            <ac:spMk id="5" creationId="{FB66701A-4E68-406E-9F58-93153394C023}"/>
          </ac:spMkLst>
        </pc:spChg>
        <pc:spChg chg="add del">
          <ac:chgData name="andrea yzeiri" userId="f2b2c2f3f5f7fc04" providerId="LiveId" clId="{E5702D49-7203-4D68-A8E3-5225C61966B7}" dt="2021-02-18T10:01:48.639" v="1355" actId="26606"/>
          <ac:spMkLst>
            <pc:docMk/>
            <pc:sldMk cId="861759297" sldId="297"/>
            <ac:spMk id="7" creationId="{34EE865D-5A59-4DD1-A94D-A8DBE4A9E013}"/>
          </ac:spMkLst>
        </pc:spChg>
        <pc:spChg chg="add del">
          <ac:chgData name="andrea yzeiri" userId="f2b2c2f3f5f7fc04" providerId="LiveId" clId="{E5702D49-7203-4D68-A8E3-5225C61966B7}" dt="2021-02-18T10:01:48.639" v="1355" actId="26606"/>
          <ac:spMkLst>
            <pc:docMk/>
            <pc:sldMk cId="861759297" sldId="297"/>
            <ac:spMk id="9" creationId="{F465BEC9-9A64-4330-A094-2323D0EE1E83}"/>
          </ac:spMkLst>
        </pc:spChg>
        <pc:spChg chg="add del">
          <ac:chgData name="andrea yzeiri" userId="f2b2c2f3f5f7fc04" providerId="LiveId" clId="{E5702D49-7203-4D68-A8E3-5225C61966B7}" dt="2021-02-18T10:01:48.639" v="1355" actId="26606"/>
          <ac:spMkLst>
            <pc:docMk/>
            <pc:sldMk cId="861759297" sldId="297"/>
            <ac:spMk id="11" creationId="{4B1DA58A-A755-4FCE-9BED-1E4AD6C95560}"/>
          </ac:spMkLst>
        </pc:spChg>
        <pc:spChg chg="add mod">
          <ac:chgData name="andrea yzeiri" userId="f2b2c2f3f5f7fc04" providerId="LiveId" clId="{E5702D49-7203-4D68-A8E3-5225C61966B7}" dt="2021-02-18T10:04:36.697" v="1423" actId="207"/>
          <ac:spMkLst>
            <pc:docMk/>
            <pc:sldMk cId="861759297" sldId="297"/>
            <ac:spMk id="12" creationId="{F4BF6170-65E7-45F1-91C9-2A238CFD9972}"/>
          </ac:spMkLst>
        </pc:spChg>
        <pc:spChg chg="add del">
          <ac:chgData name="andrea yzeiri" userId="f2b2c2f3f5f7fc04" providerId="LiveId" clId="{E5702D49-7203-4D68-A8E3-5225C61966B7}" dt="2021-02-18T10:01:48.639" v="1355" actId="26606"/>
          <ac:spMkLst>
            <pc:docMk/>
            <pc:sldMk cId="861759297" sldId="297"/>
            <ac:spMk id="13" creationId="{2E23EFB5-5855-497F-AC57-6C1941487012}"/>
          </ac:spMkLst>
        </pc:spChg>
        <pc:spChg chg="add del">
          <ac:chgData name="andrea yzeiri" userId="f2b2c2f3f5f7fc04" providerId="LiveId" clId="{E5702D49-7203-4D68-A8E3-5225C61966B7}" dt="2021-02-18T10:01:48.639" v="1355" actId="26606"/>
          <ac:spMkLst>
            <pc:docMk/>
            <pc:sldMk cId="861759297" sldId="297"/>
            <ac:spMk id="15" creationId="{9414EFBA-DEC5-4782-9B45-CEF1661DB2F1}"/>
          </ac:spMkLst>
        </pc:spChg>
        <pc:picChg chg="add del mod">
          <ac:chgData name="andrea yzeiri" userId="f2b2c2f3f5f7fc04" providerId="LiveId" clId="{E5702D49-7203-4D68-A8E3-5225C61966B7}" dt="2021-02-18T10:01:50.360" v="1356" actId="478"/>
          <ac:picMkLst>
            <pc:docMk/>
            <pc:sldMk cId="861759297" sldId="297"/>
            <ac:picMk id="2" creationId="{EA8BF733-9878-4B21-A054-19C9456E3340}"/>
          </ac:picMkLst>
        </pc:picChg>
      </pc:sldChg>
      <pc:sldChg chg="new del">
        <pc:chgData name="andrea yzeiri" userId="f2b2c2f3f5f7fc04" providerId="LiveId" clId="{E5702D49-7203-4D68-A8E3-5225C61966B7}" dt="2021-02-18T11:49:55.385" v="1590" actId="47"/>
        <pc:sldMkLst>
          <pc:docMk/>
          <pc:sldMk cId="2945150230" sldId="298"/>
        </pc:sldMkLst>
      </pc:sldChg>
      <pc:sldChg chg="new del">
        <pc:chgData name="andrea yzeiri" userId="f2b2c2f3f5f7fc04" providerId="LiveId" clId="{E5702D49-7203-4D68-A8E3-5225C61966B7}" dt="2021-02-18T11:49:53.742" v="1589" actId="47"/>
        <pc:sldMkLst>
          <pc:docMk/>
          <pc:sldMk cId="641724731" sldId="299"/>
        </pc:sldMkLst>
      </pc:sldChg>
      <pc:sldChg chg="addSp delSp modSp new del mod setBg">
        <pc:chgData name="andrea yzeiri" userId="f2b2c2f3f5f7fc04" providerId="LiveId" clId="{E5702D49-7203-4D68-A8E3-5225C61966B7}" dt="2021-02-18T12:25:23.533" v="2471" actId="47"/>
        <pc:sldMkLst>
          <pc:docMk/>
          <pc:sldMk cId="2648109919" sldId="300"/>
        </pc:sldMkLst>
        <pc:spChg chg="add mod">
          <ac:chgData name="andrea yzeiri" userId="f2b2c2f3f5f7fc04" providerId="LiveId" clId="{E5702D49-7203-4D68-A8E3-5225C61966B7}" dt="2021-02-18T12:05:53.925" v="2427" actId="403"/>
          <ac:spMkLst>
            <pc:docMk/>
            <pc:sldMk cId="2648109919" sldId="300"/>
            <ac:spMk id="4" creationId="{687DAD46-074B-47EC-B062-AA0C4A31CE5E}"/>
          </ac:spMkLst>
        </pc:spChg>
        <pc:spChg chg="add">
          <ac:chgData name="andrea yzeiri" userId="f2b2c2f3f5f7fc04" providerId="LiveId" clId="{E5702D49-7203-4D68-A8E3-5225C61966B7}" dt="2021-02-18T11:50:51.260" v="1594" actId="26606"/>
          <ac:spMkLst>
            <pc:docMk/>
            <pc:sldMk cId="2648109919" sldId="300"/>
            <ac:spMk id="8" creationId="{34EE865D-5A59-4DD1-A94D-A8DBE4A9E013}"/>
          </ac:spMkLst>
        </pc:spChg>
        <pc:spChg chg="add mod">
          <ac:chgData name="andrea yzeiri" userId="f2b2c2f3f5f7fc04" providerId="LiveId" clId="{E5702D49-7203-4D68-A8E3-5225C61966B7}" dt="2021-02-18T12:05:58.862" v="2428" actId="1076"/>
          <ac:spMkLst>
            <pc:docMk/>
            <pc:sldMk cId="2648109919" sldId="300"/>
            <ac:spMk id="9" creationId="{B897D611-72C2-4A95-B8FC-0157755A9575}"/>
          </ac:spMkLst>
        </pc:spChg>
        <pc:spChg chg="add mod">
          <ac:chgData name="andrea yzeiri" userId="f2b2c2f3f5f7fc04" providerId="LiveId" clId="{E5702D49-7203-4D68-A8E3-5225C61966B7}" dt="2021-02-18T12:05:44.126" v="2423" actId="403"/>
          <ac:spMkLst>
            <pc:docMk/>
            <pc:sldMk cId="2648109919" sldId="300"/>
            <ac:spMk id="11" creationId="{56334347-F22F-4279-9617-440A3F53105D}"/>
          </ac:spMkLst>
        </pc:spChg>
        <pc:spChg chg="add mod">
          <ac:chgData name="andrea yzeiri" userId="f2b2c2f3f5f7fc04" providerId="LiveId" clId="{E5702D49-7203-4D68-A8E3-5225C61966B7}" dt="2021-02-18T12:05:48.180" v="2425" actId="403"/>
          <ac:spMkLst>
            <pc:docMk/>
            <pc:sldMk cId="2648109919" sldId="300"/>
            <ac:spMk id="12" creationId="{6F418F7F-6237-431B-B238-8847F0CBEED1}"/>
          </ac:spMkLst>
        </pc:spChg>
        <pc:spChg chg="add mod">
          <ac:chgData name="andrea yzeiri" userId="f2b2c2f3f5f7fc04" providerId="LiveId" clId="{E5702D49-7203-4D68-A8E3-5225C61966B7}" dt="2021-02-18T12:06:02.927" v="2429" actId="1076"/>
          <ac:spMkLst>
            <pc:docMk/>
            <pc:sldMk cId="2648109919" sldId="300"/>
            <ac:spMk id="13" creationId="{3625B47A-8ECD-49DE-B16D-C6E91EFABBDD}"/>
          </ac:spMkLst>
        </pc:spChg>
        <pc:picChg chg="add mod">
          <ac:chgData name="andrea yzeiri" userId="f2b2c2f3f5f7fc04" providerId="LiveId" clId="{E5702D49-7203-4D68-A8E3-5225C61966B7}" dt="2021-02-18T12:05:22.410" v="2417" actId="1076"/>
          <ac:picMkLst>
            <pc:docMk/>
            <pc:sldMk cId="2648109919" sldId="300"/>
            <ac:picMk id="3" creationId="{FE556DEB-D71E-4052-B40F-6441D3434F6C}"/>
          </ac:picMkLst>
        </pc:picChg>
        <pc:picChg chg="add mod">
          <ac:chgData name="andrea yzeiri" userId="f2b2c2f3f5f7fc04" providerId="LiveId" clId="{E5702D49-7203-4D68-A8E3-5225C61966B7}" dt="2021-02-18T11:51:11.085" v="1595"/>
          <ac:picMkLst>
            <pc:docMk/>
            <pc:sldMk cId="2648109919" sldId="300"/>
            <ac:picMk id="5" creationId="{0D208770-18BC-4EBD-A0AF-B4D14D69A7A6}"/>
          </ac:picMkLst>
        </pc:picChg>
        <pc:picChg chg="add del mod">
          <ac:chgData name="andrea yzeiri" userId="f2b2c2f3f5f7fc04" providerId="LiveId" clId="{E5702D49-7203-4D68-A8E3-5225C61966B7}" dt="2021-02-18T11:51:28.940" v="1607"/>
          <ac:picMkLst>
            <pc:docMk/>
            <pc:sldMk cId="2648109919" sldId="300"/>
            <ac:picMk id="7" creationId="{8FD1B7DD-FCC2-4993-808D-13B67914F50A}"/>
          </ac:picMkLst>
        </pc:picChg>
        <pc:picChg chg="add del mod">
          <ac:chgData name="andrea yzeiri" userId="f2b2c2f3f5f7fc04" providerId="LiveId" clId="{E5702D49-7203-4D68-A8E3-5225C61966B7}" dt="2021-02-18T11:52:18.045" v="1613"/>
          <ac:picMkLst>
            <pc:docMk/>
            <pc:sldMk cId="2648109919" sldId="300"/>
            <ac:picMk id="10" creationId="{F5F8B777-3CE5-4BDB-8893-5E79273FDD57}"/>
          </ac:picMkLst>
        </pc:picChg>
      </pc:sldChg>
      <pc:sldChg chg="addSp delSp modSp add mod setBg modAnim delDesignElem">
        <pc:chgData name="andrea yzeiri" userId="f2b2c2f3f5f7fc04" providerId="LiveId" clId="{E5702D49-7203-4D68-A8E3-5225C61966B7}" dt="2021-02-18T13:59:06.405" v="4112" actId="1076"/>
        <pc:sldMkLst>
          <pc:docMk/>
          <pc:sldMk cId="2504259114" sldId="301"/>
        </pc:sldMkLst>
        <pc:spChg chg="add mod">
          <ac:chgData name="andrea yzeiri" userId="f2b2c2f3f5f7fc04" providerId="LiveId" clId="{E5702D49-7203-4D68-A8E3-5225C61966B7}" dt="2021-02-18T12:06:49.284" v="2436" actId="14100"/>
          <ac:spMkLst>
            <pc:docMk/>
            <pc:sldMk cId="2504259114" sldId="301"/>
            <ac:spMk id="2" creationId="{2C610279-8C39-4CA0-90B2-6F9C28333A09}"/>
          </ac:spMkLst>
        </pc:spChg>
        <pc:spChg chg="mod">
          <ac:chgData name="andrea yzeiri" userId="f2b2c2f3f5f7fc04" providerId="LiveId" clId="{E5702D49-7203-4D68-A8E3-5225C61966B7}" dt="2021-02-18T12:06:36.084" v="2433" actId="1076"/>
          <ac:spMkLst>
            <pc:docMk/>
            <pc:sldMk cId="2504259114" sldId="301"/>
            <ac:spMk id="4" creationId="{687DAD46-074B-47EC-B062-AA0C4A31CE5E}"/>
          </ac:spMkLst>
        </pc:spChg>
        <pc:spChg chg="add mod">
          <ac:chgData name="andrea yzeiri" userId="f2b2c2f3f5f7fc04" providerId="LiveId" clId="{E5702D49-7203-4D68-A8E3-5225C61966B7}" dt="2021-02-18T13:19:06.578" v="4080" actId="14100"/>
          <ac:spMkLst>
            <pc:docMk/>
            <pc:sldMk cId="2504259114" sldId="301"/>
            <ac:spMk id="6" creationId="{7B7826A7-D225-4E62-BD91-7BC37A0A286C}"/>
          </ac:spMkLst>
        </pc:spChg>
        <pc:spChg chg="add mod">
          <ac:chgData name="andrea yzeiri" userId="f2b2c2f3f5f7fc04" providerId="LiveId" clId="{E5702D49-7203-4D68-A8E3-5225C61966B7}" dt="2021-02-18T13:19:25.219" v="4099" actId="1076"/>
          <ac:spMkLst>
            <pc:docMk/>
            <pc:sldMk cId="2504259114" sldId="301"/>
            <ac:spMk id="7" creationId="{F4D37086-16BE-46EE-9052-826854BEB8B6}"/>
          </ac:spMkLst>
        </pc:spChg>
        <pc:spChg chg="del">
          <ac:chgData name="andrea yzeiri" userId="f2b2c2f3f5f7fc04" providerId="LiveId" clId="{E5702D49-7203-4D68-A8E3-5225C61966B7}" dt="2021-02-18T12:06:08.198" v="2431"/>
          <ac:spMkLst>
            <pc:docMk/>
            <pc:sldMk cId="2504259114" sldId="301"/>
            <ac:spMk id="8" creationId="{34EE865D-5A59-4DD1-A94D-A8DBE4A9E013}"/>
          </ac:spMkLst>
        </pc:spChg>
        <pc:spChg chg="mod">
          <ac:chgData name="andrea yzeiri" userId="f2b2c2f3f5f7fc04" providerId="LiveId" clId="{E5702D49-7203-4D68-A8E3-5225C61966B7}" dt="2021-02-18T12:44:06.593" v="3535" actId="20577"/>
          <ac:spMkLst>
            <pc:docMk/>
            <pc:sldMk cId="2504259114" sldId="301"/>
            <ac:spMk id="11" creationId="{56334347-F22F-4279-9617-440A3F53105D}"/>
          </ac:spMkLst>
        </pc:spChg>
        <pc:spChg chg="mod">
          <ac:chgData name="andrea yzeiri" userId="f2b2c2f3f5f7fc04" providerId="LiveId" clId="{E5702D49-7203-4D68-A8E3-5225C61966B7}" dt="2021-02-18T13:59:06.405" v="4112" actId="1076"/>
          <ac:spMkLst>
            <pc:docMk/>
            <pc:sldMk cId="2504259114" sldId="301"/>
            <ac:spMk id="12" creationId="{6F418F7F-6237-431B-B238-8847F0CBEED1}"/>
          </ac:spMkLst>
        </pc:spChg>
        <pc:spChg chg="add mod">
          <ac:chgData name="andrea yzeiri" userId="f2b2c2f3f5f7fc04" providerId="LiveId" clId="{E5702D49-7203-4D68-A8E3-5225C61966B7}" dt="2021-02-18T13:20:04.320" v="4102" actId="207"/>
          <ac:spMkLst>
            <pc:docMk/>
            <pc:sldMk cId="2504259114" sldId="301"/>
            <ac:spMk id="14" creationId="{ED68FD63-6816-407C-8125-FB831F42CB56}"/>
          </ac:spMkLst>
        </pc:spChg>
      </pc:sldChg>
      <pc:sldChg chg="addSp modSp new del mod">
        <pc:chgData name="andrea yzeiri" userId="f2b2c2f3f5f7fc04" providerId="LiveId" clId="{E5702D49-7203-4D68-A8E3-5225C61966B7}" dt="2021-02-18T13:16:12.212" v="4069" actId="47"/>
        <pc:sldMkLst>
          <pc:docMk/>
          <pc:sldMk cId="1062922258" sldId="302"/>
        </pc:sldMkLst>
        <pc:spChg chg="mod">
          <ac:chgData name="andrea yzeiri" userId="f2b2c2f3f5f7fc04" providerId="LiveId" clId="{E5702D49-7203-4D68-A8E3-5225C61966B7}" dt="2021-02-18T12:24:45.485" v="2470" actId="20577"/>
          <ac:spMkLst>
            <pc:docMk/>
            <pc:sldMk cId="1062922258" sldId="302"/>
            <ac:spMk id="2" creationId="{0071251E-6D1F-4127-B7A0-E0639C013676}"/>
          </ac:spMkLst>
        </pc:spChg>
        <pc:spChg chg="mod">
          <ac:chgData name="andrea yzeiri" userId="f2b2c2f3f5f7fc04" providerId="LiveId" clId="{E5702D49-7203-4D68-A8E3-5225C61966B7}" dt="2021-02-18T12:27:00.206" v="2493" actId="1076"/>
          <ac:spMkLst>
            <pc:docMk/>
            <pc:sldMk cId="1062922258" sldId="302"/>
            <ac:spMk id="3" creationId="{1743E56C-ECDB-47CC-85D7-E92861288FF4}"/>
          </ac:spMkLst>
        </pc:spChg>
        <pc:spChg chg="add mod">
          <ac:chgData name="andrea yzeiri" userId="f2b2c2f3f5f7fc04" providerId="LiveId" clId="{E5702D49-7203-4D68-A8E3-5225C61966B7}" dt="2021-02-18T12:27:25.543" v="2545" actId="20577"/>
          <ac:spMkLst>
            <pc:docMk/>
            <pc:sldMk cId="1062922258" sldId="302"/>
            <ac:spMk id="4" creationId="{F44911EA-B06E-44D6-8689-3AC3FC344903}"/>
          </ac:spMkLst>
        </pc:spChg>
      </pc:sldChg>
      <pc:sldChg chg="modSp add del">
        <pc:chgData name="andrea yzeiri" userId="f2b2c2f3f5f7fc04" providerId="LiveId" clId="{E5702D49-7203-4D68-A8E3-5225C61966B7}" dt="2021-02-18T12:09:03.658" v="2450" actId="47"/>
        <pc:sldMkLst>
          <pc:docMk/>
          <pc:sldMk cId="3780172848" sldId="302"/>
        </pc:sldMkLst>
        <pc:spChg chg="mod">
          <ac:chgData name="andrea yzeiri" userId="f2b2c2f3f5f7fc04" providerId="LiveId" clId="{E5702D49-7203-4D68-A8E3-5225C61966B7}" dt="2021-02-18T12:08:45.962" v="2449" actId="20577"/>
          <ac:spMkLst>
            <pc:docMk/>
            <pc:sldMk cId="3780172848" sldId="302"/>
            <ac:spMk id="12" creationId="{6F418F7F-6237-431B-B238-8847F0CBEED1}"/>
          </ac:spMkLst>
        </pc:spChg>
      </pc:sldChg>
      <pc:sldChg chg="addSp delSp modSp new mod modAnim">
        <pc:chgData name="andrea yzeiri" userId="f2b2c2f3f5f7fc04" providerId="LiveId" clId="{E5702D49-7203-4D68-A8E3-5225C61966B7}" dt="2021-02-18T14:27:27.035" v="4203" actId="20577"/>
        <pc:sldMkLst>
          <pc:docMk/>
          <pc:sldMk cId="29094843" sldId="303"/>
        </pc:sldMkLst>
        <pc:spChg chg="add mod">
          <ac:chgData name="andrea yzeiri" userId="f2b2c2f3f5f7fc04" providerId="LiveId" clId="{E5702D49-7203-4D68-A8E3-5225C61966B7}" dt="2021-02-18T12:42:24.087" v="3476" actId="1076"/>
          <ac:spMkLst>
            <pc:docMk/>
            <pc:sldMk cId="29094843" sldId="303"/>
            <ac:spMk id="10" creationId="{403138BF-860B-4D4C-826B-09A7B8998AA1}"/>
          </ac:spMkLst>
        </pc:spChg>
        <pc:spChg chg="add del mod">
          <ac:chgData name="andrea yzeiri" userId="f2b2c2f3f5f7fc04" providerId="LiveId" clId="{E5702D49-7203-4D68-A8E3-5225C61966B7}" dt="2021-02-18T12:32:16.539" v="2633" actId="478"/>
          <ac:spMkLst>
            <pc:docMk/>
            <pc:sldMk cId="29094843" sldId="303"/>
            <ac:spMk id="11" creationId="{BE9BC247-3F98-4F8C-B6F1-765B753E96E7}"/>
          </ac:spMkLst>
        </pc:spChg>
        <pc:spChg chg="add mod">
          <ac:chgData name="andrea yzeiri" userId="f2b2c2f3f5f7fc04" providerId="LiveId" clId="{E5702D49-7203-4D68-A8E3-5225C61966B7}" dt="2021-02-18T12:41:07.208" v="3464" actId="113"/>
          <ac:spMkLst>
            <pc:docMk/>
            <pc:sldMk cId="29094843" sldId="303"/>
            <ac:spMk id="12" creationId="{D8E22A94-2E84-41C2-88FC-742DB48309E8}"/>
          </ac:spMkLst>
        </pc:spChg>
        <pc:spChg chg="add mod">
          <ac:chgData name="andrea yzeiri" userId="f2b2c2f3f5f7fc04" providerId="LiveId" clId="{E5702D49-7203-4D68-A8E3-5225C61966B7}" dt="2021-02-18T12:41:40.770" v="3466" actId="1076"/>
          <ac:spMkLst>
            <pc:docMk/>
            <pc:sldMk cId="29094843" sldId="303"/>
            <ac:spMk id="13" creationId="{1819104C-1280-4B8F-AE9B-C6D6C16E35DC}"/>
          </ac:spMkLst>
        </pc:spChg>
        <pc:spChg chg="add mod">
          <ac:chgData name="andrea yzeiri" userId="f2b2c2f3f5f7fc04" providerId="LiveId" clId="{E5702D49-7203-4D68-A8E3-5225C61966B7}" dt="2021-02-18T12:41:56.915" v="3470" actId="1076"/>
          <ac:spMkLst>
            <pc:docMk/>
            <pc:sldMk cId="29094843" sldId="303"/>
            <ac:spMk id="14" creationId="{A64934F0-E70A-43A0-B0FC-28357337BB58}"/>
          </ac:spMkLst>
        </pc:spChg>
        <pc:spChg chg="add mod">
          <ac:chgData name="andrea yzeiri" userId="f2b2c2f3f5f7fc04" providerId="LiveId" clId="{E5702D49-7203-4D68-A8E3-5225C61966B7}" dt="2021-02-18T12:42:00.268" v="3471" actId="1076"/>
          <ac:spMkLst>
            <pc:docMk/>
            <pc:sldMk cId="29094843" sldId="303"/>
            <ac:spMk id="15" creationId="{6707B2B4-C94E-47D9-A7FE-7342A9346E70}"/>
          </ac:spMkLst>
        </pc:spChg>
        <pc:spChg chg="add del mod">
          <ac:chgData name="andrea yzeiri" userId="f2b2c2f3f5f7fc04" providerId="LiveId" clId="{E5702D49-7203-4D68-A8E3-5225C61966B7}" dt="2021-02-18T12:37:50.226" v="3165" actId="478"/>
          <ac:spMkLst>
            <pc:docMk/>
            <pc:sldMk cId="29094843" sldId="303"/>
            <ac:spMk id="16" creationId="{D6608B64-1B9D-44E6-B783-A92068304ADA}"/>
          </ac:spMkLst>
        </pc:spChg>
        <pc:spChg chg="add del mod">
          <ac:chgData name="andrea yzeiri" userId="f2b2c2f3f5f7fc04" providerId="LiveId" clId="{E5702D49-7203-4D68-A8E3-5225C61966B7}" dt="2021-02-18T12:37:58.885" v="3169" actId="478"/>
          <ac:spMkLst>
            <pc:docMk/>
            <pc:sldMk cId="29094843" sldId="303"/>
            <ac:spMk id="17" creationId="{FB1A30B7-3C39-4245-82E5-9FBD9DCB8548}"/>
          </ac:spMkLst>
        </pc:spChg>
        <pc:spChg chg="add mod">
          <ac:chgData name="andrea yzeiri" userId="f2b2c2f3f5f7fc04" providerId="LiveId" clId="{E5702D49-7203-4D68-A8E3-5225C61966B7}" dt="2021-02-18T14:27:27.035" v="4203" actId="20577"/>
          <ac:spMkLst>
            <pc:docMk/>
            <pc:sldMk cId="29094843" sldId="303"/>
            <ac:spMk id="18" creationId="{5C69992A-2A36-48E4-A031-39E71FBBB73C}"/>
          </ac:spMkLst>
        </pc:spChg>
        <pc:spChg chg="add mod">
          <ac:chgData name="andrea yzeiri" userId="f2b2c2f3f5f7fc04" providerId="LiveId" clId="{E5702D49-7203-4D68-A8E3-5225C61966B7}" dt="2021-02-18T12:40:13.184" v="3450" actId="1076"/>
          <ac:spMkLst>
            <pc:docMk/>
            <pc:sldMk cId="29094843" sldId="303"/>
            <ac:spMk id="19" creationId="{8E0B3E5C-24F0-4C3D-8E80-7EB292DD8A8A}"/>
          </ac:spMkLst>
        </pc:spChg>
        <pc:spChg chg="add mod">
          <ac:chgData name="andrea yzeiri" userId="f2b2c2f3f5f7fc04" providerId="LiveId" clId="{E5702D49-7203-4D68-A8E3-5225C61966B7}" dt="2021-02-18T12:40:18.898" v="3451" actId="1076"/>
          <ac:spMkLst>
            <pc:docMk/>
            <pc:sldMk cId="29094843" sldId="303"/>
            <ac:spMk id="20" creationId="{0D7C62FC-3290-43CD-BC09-F47744E3EC1C}"/>
          </ac:spMkLst>
        </pc:spChg>
        <pc:spChg chg="add mod">
          <ac:chgData name="andrea yzeiri" userId="f2b2c2f3f5f7fc04" providerId="LiveId" clId="{E5702D49-7203-4D68-A8E3-5225C61966B7}" dt="2021-02-18T12:42:19.093" v="3475" actId="1582"/>
          <ac:spMkLst>
            <pc:docMk/>
            <pc:sldMk cId="29094843" sldId="303"/>
            <ac:spMk id="22" creationId="{AE4331A9-373F-4743-8FA5-94A0FBE6C00E}"/>
          </ac:spMkLst>
        </pc:spChg>
        <pc:picChg chg="add mod">
          <ac:chgData name="andrea yzeiri" userId="f2b2c2f3f5f7fc04" providerId="LiveId" clId="{E5702D49-7203-4D68-A8E3-5225C61966B7}" dt="2021-02-18T12:40:22.916" v="3453" actId="1076"/>
          <ac:picMkLst>
            <pc:docMk/>
            <pc:sldMk cId="29094843" sldId="303"/>
            <ac:picMk id="3" creationId="{42ECD3E7-A3BD-4764-AE58-AF93017399D6}"/>
          </ac:picMkLst>
        </pc:picChg>
        <pc:picChg chg="add del mod">
          <ac:chgData name="andrea yzeiri" userId="f2b2c2f3f5f7fc04" providerId="LiveId" clId="{E5702D49-7203-4D68-A8E3-5225C61966B7}" dt="2021-02-18T12:30:35.405" v="2558" actId="478"/>
          <ac:picMkLst>
            <pc:docMk/>
            <pc:sldMk cId="29094843" sldId="303"/>
            <ac:picMk id="5" creationId="{1A2B617C-548C-44A9-94FE-D1526D1CF2CC}"/>
          </ac:picMkLst>
        </pc:picChg>
        <pc:picChg chg="add mod">
          <ac:chgData name="andrea yzeiri" userId="f2b2c2f3f5f7fc04" providerId="LiveId" clId="{E5702D49-7203-4D68-A8E3-5225C61966B7}" dt="2021-02-18T12:30:46.116" v="2560" actId="1076"/>
          <ac:picMkLst>
            <pc:docMk/>
            <pc:sldMk cId="29094843" sldId="303"/>
            <ac:picMk id="7" creationId="{513C1012-867D-467F-A042-558F2DF53F2C}"/>
          </ac:picMkLst>
        </pc:picChg>
        <pc:picChg chg="add mod">
          <ac:chgData name="andrea yzeiri" userId="f2b2c2f3f5f7fc04" providerId="LiveId" clId="{E5702D49-7203-4D68-A8E3-5225C61966B7}" dt="2021-02-18T12:30:37.478" v="2559" actId="1076"/>
          <ac:picMkLst>
            <pc:docMk/>
            <pc:sldMk cId="29094843" sldId="303"/>
            <ac:picMk id="9" creationId="{BD499357-D1CC-4C72-BE86-579835834E86}"/>
          </ac:picMkLst>
        </pc:picChg>
        <pc:picChg chg="add mod">
          <ac:chgData name="andrea yzeiri" userId="f2b2c2f3f5f7fc04" providerId="LiveId" clId="{E5702D49-7203-4D68-A8E3-5225C61966B7}" dt="2021-02-18T12:41:25.774" v="3465"/>
          <ac:picMkLst>
            <pc:docMk/>
            <pc:sldMk cId="29094843" sldId="303"/>
            <ac:picMk id="21" creationId="{3EE15D52-69C6-40E3-B248-CEDC75DF9B3F}"/>
          </ac:picMkLst>
        </pc:picChg>
      </pc:sldChg>
      <pc:sldChg chg="addSp delSp modSp new mod modAnim">
        <pc:chgData name="andrea yzeiri" userId="f2b2c2f3f5f7fc04" providerId="LiveId" clId="{E5702D49-7203-4D68-A8E3-5225C61966B7}" dt="2021-02-18T13:17:36.102" v="4077" actId="20577"/>
        <pc:sldMkLst>
          <pc:docMk/>
          <pc:sldMk cId="4088217414" sldId="304"/>
        </pc:sldMkLst>
        <pc:spChg chg="add mod">
          <ac:chgData name="andrea yzeiri" userId="f2b2c2f3f5f7fc04" providerId="LiveId" clId="{E5702D49-7203-4D68-A8E3-5225C61966B7}" dt="2021-02-18T13:01:54.318" v="3721" actId="1076"/>
          <ac:spMkLst>
            <pc:docMk/>
            <pc:sldMk cId="4088217414" sldId="304"/>
            <ac:spMk id="4" creationId="{043D853D-C3F6-4B37-84C9-BAFEB707C383}"/>
          </ac:spMkLst>
        </pc:spChg>
        <pc:spChg chg="add mod">
          <ac:chgData name="andrea yzeiri" userId="f2b2c2f3f5f7fc04" providerId="LiveId" clId="{E5702D49-7203-4D68-A8E3-5225C61966B7}" dt="2021-02-18T12:59:17.778" v="3688" actId="255"/>
          <ac:spMkLst>
            <pc:docMk/>
            <pc:sldMk cId="4088217414" sldId="304"/>
            <ac:spMk id="21" creationId="{1E5AA023-2E4B-40FA-B538-39590D3EABE7}"/>
          </ac:spMkLst>
        </pc:spChg>
        <pc:spChg chg="add mod">
          <ac:chgData name="andrea yzeiri" userId="f2b2c2f3f5f7fc04" providerId="LiveId" clId="{E5702D49-7203-4D68-A8E3-5225C61966B7}" dt="2021-02-18T13:10:32.225" v="4020" actId="1076"/>
          <ac:spMkLst>
            <pc:docMk/>
            <pc:sldMk cId="4088217414" sldId="304"/>
            <ac:spMk id="22" creationId="{603B453B-CB07-48F4-97F6-860DF7F6ABEC}"/>
          </ac:spMkLst>
        </pc:spChg>
        <pc:spChg chg="add del mod">
          <ac:chgData name="andrea yzeiri" userId="f2b2c2f3f5f7fc04" providerId="LiveId" clId="{E5702D49-7203-4D68-A8E3-5225C61966B7}" dt="2021-02-18T13:00:23.263" v="3705" actId="478"/>
          <ac:spMkLst>
            <pc:docMk/>
            <pc:sldMk cId="4088217414" sldId="304"/>
            <ac:spMk id="23" creationId="{C9B1701F-A571-4C08-8295-0A2128DE787F}"/>
          </ac:spMkLst>
        </pc:spChg>
        <pc:spChg chg="add del mod">
          <ac:chgData name="andrea yzeiri" userId="f2b2c2f3f5f7fc04" providerId="LiveId" clId="{E5702D49-7203-4D68-A8E3-5225C61966B7}" dt="2021-02-18T13:00:29.308" v="3709" actId="478"/>
          <ac:spMkLst>
            <pc:docMk/>
            <pc:sldMk cId="4088217414" sldId="304"/>
            <ac:spMk id="24" creationId="{53ADD5B2-AEFD-444B-A8F8-08FBE1B6E937}"/>
          </ac:spMkLst>
        </pc:spChg>
        <pc:spChg chg="add mod">
          <ac:chgData name="andrea yzeiri" userId="f2b2c2f3f5f7fc04" providerId="LiveId" clId="{E5702D49-7203-4D68-A8E3-5225C61966B7}" dt="2021-02-18T13:11:03.299" v="4029" actId="1076"/>
          <ac:spMkLst>
            <pc:docMk/>
            <pc:sldMk cId="4088217414" sldId="304"/>
            <ac:spMk id="25" creationId="{FE8DD26E-0C8B-4BC5-BCFA-3680B2708C97}"/>
          </ac:spMkLst>
        </pc:spChg>
        <pc:spChg chg="add mod">
          <ac:chgData name="andrea yzeiri" userId="f2b2c2f3f5f7fc04" providerId="LiveId" clId="{E5702D49-7203-4D68-A8E3-5225C61966B7}" dt="2021-02-18T13:10:47.582" v="4024" actId="207"/>
          <ac:spMkLst>
            <pc:docMk/>
            <pc:sldMk cId="4088217414" sldId="304"/>
            <ac:spMk id="29" creationId="{0914E86A-E2A4-4B8A-86D5-E82B3BDED5C0}"/>
          </ac:spMkLst>
        </pc:spChg>
        <pc:spChg chg="add mod">
          <ac:chgData name="andrea yzeiri" userId="f2b2c2f3f5f7fc04" providerId="LiveId" clId="{E5702D49-7203-4D68-A8E3-5225C61966B7}" dt="2021-02-18T13:11:28.639" v="4035" actId="255"/>
          <ac:spMkLst>
            <pc:docMk/>
            <pc:sldMk cId="4088217414" sldId="304"/>
            <ac:spMk id="30" creationId="{4962C875-C81A-4768-859F-5ED4147CEBDE}"/>
          </ac:spMkLst>
        </pc:spChg>
        <pc:spChg chg="add mod">
          <ac:chgData name="andrea yzeiri" userId="f2b2c2f3f5f7fc04" providerId="LiveId" clId="{E5702D49-7203-4D68-A8E3-5225C61966B7}" dt="2021-02-18T13:17:36.102" v="4077" actId="20577"/>
          <ac:spMkLst>
            <pc:docMk/>
            <pc:sldMk cId="4088217414" sldId="304"/>
            <ac:spMk id="31" creationId="{BC220E88-4A78-4CE5-B4CB-E5EEF981E12E}"/>
          </ac:spMkLst>
        </pc:spChg>
        <pc:spChg chg="add mod ord">
          <ac:chgData name="andrea yzeiri" userId="f2b2c2f3f5f7fc04" providerId="LiveId" clId="{E5702D49-7203-4D68-A8E3-5225C61966B7}" dt="2021-02-18T13:10:10.756" v="4014" actId="14100"/>
          <ac:spMkLst>
            <pc:docMk/>
            <pc:sldMk cId="4088217414" sldId="304"/>
            <ac:spMk id="32" creationId="{7F06F729-BDA4-4FDB-A4F2-05E8449C34D5}"/>
          </ac:spMkLst>
        </pc:spChg>
        <pc:spChg chg="add mod ord">
          <ac:chgData name="andrea yzeiri" userId="f2b2c2f3f5f7fc04" providerId="LiveId" clId="{E5702D49-7203-4D68-A8E3-5225C61966B7}" dt="2021-02-18T13:10:21.743" v="4016" actId="14100"/>
          <ac:spMkLst>
            <pc:docMk/>
            <pc:sldMk cId="4088217414" sldId="304"/>
            <ac:spMk id="33" creationId="{65D44346-39BA-4ED3-81EB-C4E917EE8A64}"/>
          </ac:spMkLst>
        </pc:spChg>
        <pc:spChg chg="add mod ord">
          <ac:chgData name="andrea yzeiri" userId="f2b2c2f3f5f7fc04" providerId="LiveId" clId="{E5702D49-7203-4D68-A8E3-5225C61966B7}" dt="2021-02-18T13:11:13.792" v="4031" actId="14100"/>
          <ac:spMkLst>
            <pc:docMk/>
            <pc:sldMk cId="4088217414" sldId="304"/>
            <ac:spMk id="34" creationId="{22FF85E8-D212-4807-ABAE-3EBF99A87B19}"/>
          </ac:spMkLst>
        </pc:spChg>
        <pc:picChg chg="add mod">
          <ac:chgData name="andrea yzeiri" userId="f2b2c2f3f5f7fc04" providerId="LiveId" clId="{E5702D49-7203-4D68-A8E3-5225C61966B7}" dt="2021-02-18T12:46:55.602" v="3539" actId="962"/>
          <ac:picMkLst>
            <pc:docMk/>
            <pc:sldMk cId="4088217414" sldId="304"/>
            <ac:picMk id="3" creationId="{94332941-C205-4FDA-BF4A-730522EA59B7}"/>
          </ac:picMkLst>
        </pc:picChg>
        <pc:picChg chg="add mod">
          <ac:chgData name="andrea yzeiri" userId="f2b2c2f3f5f7fc04" providerId="LiveId" clId="{E5702D49-7203-4D68-A8E3-5225C61966B7}" dt="2021-02-18T13:10:39.110" v="4022" actId="1076"/>
          <ac:picMkLst>
            <pc:docMk/>
            <pc:sldMk cId="4088217414" sldId="304"/>
            <ac:picMk id="10" creationId="{BD3D3A15-678D-4840-B517-CC6CE851E64D}"/>
          </ac:picMkLst>
        </pc:picChg>
        <pc:picChg chg="add mod">
          <ac:chgData name="andrea yzeiri" userId="f2b2c2f3f5f7fc04" providerId="LiveId" clId="{E5702D49-7203-4D68-A8E3-5225C61966B7}" dt="2021-02-18T13:10:06.285" v="4013" actId="1076"/>
          <ac:picMkLst>
            <pc:docMk/>
            <pc:sldMk cId="4088217414" sldId="304"/>
            <ac:picMk id="12" creationId="{913FD56B-C5AF-4861-860B-ED57395344F0}"/>
          </ac:picMkLst>
        </pc:picChg>
        <pc:picChg chg="add del mod">
          <ac:chgData name="andrea yzeiri" userId="f2b2c2f3f5f7fc04" providerId="LiveId" clId="{E5702D49-7203-4D68-A8E3-5225C61966B7}" dt="2021-02-18T13:00:19.953" v="3703" actId="478"/>
          <ac:picMkLst>
            <pc:docMk/>
            <pc:sldMk cId="4088217414" sldId="304"/>
            <ac:picMk id="14" creationId="{EBAF8143-CD8B-4EB2-AA87-8696B40CC078}"/>
          </ac:picMkLst>
        </pc:picChg>
        <pc:picChg chg="add del mod">
          <ac:chgData name="andrea yzeiri" userId="f2b2c2f3f5f7fc04" providerId="LiveId" clId="{E5702D49-7203-4D68-A8E3-5225C61966B7}" dt="2021-02-18T13:00:25.874" v="3707" actId="478"/>
          <ac:picMkLst>
            <pc:docMk/>
            <pc:sldMk cId="4088217414" sldId="304"/>
            <ac:picMk id="16" creationId="{6AAA445B-61A1-4770-B999-E92B3A3587DE}"/>
          </ac:picMkLst>
        </pc:picChg>
        <pc:picChg chg="add mod">
          <ac:chgData name="andrea yzeiri" userId="f2b2c2f3f5f7fc04" providerId="LiveId" clId="{E5702D49-7203-4D68-A8E3-5225C61966B7}" dt="2021-02-18T13:10:42.782" v="4023" actId="1076"/>
          <ac:picMkLst>
            <pc:docMk/>
            <pc:sldMk cId="4088217414" sldId="304"/>
            <ac:picMk id="17" creationId="{AFAD86A0-CB80-401D-BB98-5B64938DDBAC}"/>
          </ac:picMkLst>
        </pc:picChg>
        <pc:picChg chg="add mod">
          <ac:chgData name="andrea yzeiri" userId="f2b2c2f3f5f7fc04" providerId="LiveId" clId="{E5702D49-7203-4D68-A8E3-5225C61966B7}" dt="2021-02-18T13:10:06.285" v="4013" actId="1076"/>
          <ac:picMkLst>
            <pc:docMk/>
            <pc:sldMk cId="4088217414" sldId="304"/>
            <ac:picMk id="18" creationId="{D6457633-6DB1-43C1-BEBE-445BCBD7E32E}"/>
          </ac:picMkLst>
        </pc:picChg>
        <pc:picChg chg="add del mod">
          <ac:chgData name="andrea yzeiri" userId="f2b2c2f3f5f7fc04" providerId="LiveId" clId="{E5702D49-7203-4D68-A8E3-5225C61966B7}" dt="2021-02-18T13:00:24.527" v="3706" actId="478"/>
          <ac:picMkLst>
            <pc:docMk/>
            <pc:sldMk cId="4088217414" sldId="304"/>
            <ac:picMk id="19" creationId="{7092B854-1B25-45A7-BC29-B5364E13935B}"/>
          </ac:picMkLst>
        </pc:picChg>
        <pc:picChg chg="add del mod">
          <ac:chgData name="andrea yzeiri" userId="f2b2c2f3f5f7fc04" providerId="LiveId" clId="{E5702D49-7203-4D68-A8E3-5225C61966B7}" dt="2021-02-18T13:00:18.550" v="3702" actId="478"/>
          <ac:picMkLst>
            <pc:docMk/>
            <pc:sldMk cId="4088217414" sldId="304"/>
            <ac:picMk id="20" creationId="{B139372C-E704-4C1B-8D35-F3B5739CB8C3}"/>
          </ac:picMkLst>
        </pc:picChg>
        <pc:picChg chg="add mod">
          <ac:chgData name="andrea yzeiri" userId="f2b2c2f3f5f7fc04" providerId="LiveId" clId="{E5702D49-7203-4D68-A8E3-5225C61966B7}" dt="2021-02-18T13:11:43.702" v="4038" actId="1076"/>
          <ac:picMkLst>
            <pc:docMk/>
            <pc:sldMk cId="4088217414" sldId="304"/>
            <ac:picMk id="27" creationId="{72B47487-26A7-40A4-A6BE-7F98DC7A2502}"/>
          </ac:picMkLst>
        </pc:picChg>
        <pc:picChg chg="add mod ord">
          <ac:chgData name="andrea yzeiri" userId="f2b2c2f3f5f7fc04" providerId="LiveId" clId="{E5702D49-7203-4D68-A8E3-5225C61966B7}" dt="2021-02-18T13:11:37.154" v="4037" actId="1076"/>
          <ac:picMkLst>
            <pc:docMk/>
            <pc:sldMk cId="4088217414" sldId="304"/>
            <ac:picMk id="28" creationId="{DF67CA4B-D9F1-45A4-A6F6-2B31178E6879}"/>
          </ac:picMkLst>
        </pc:picChg>
        <pc:cxnChg chg="add mod">
          <ac:chgData name="andrea yzeiri" userId="f2b2c2f3f5f7fc04" providerId="LiveId" clId="{E5702D49-7203-4D68-A8E3-5225C61966B7}" dt="2021-02-18T12:48:19.913" v="3552" actId="14100"/>
          <ac:cxnSpMkLst>
            <pc:docMk/>
            <pc:sldMk cId="4088217414" sldId="304"/>
            <ac:cxnSpMk id="6" creationId="{21EF047A-4704-4792-A394-B4901373C6F6}"/>
          </ac:cxnSpMkLst>
        </pc:cxnChg>
      </pc:sldChg>
      <pc:sldMasterChg chg="modTransition modSldLayout">
        <pc:chgData name="andrea yzeiri" userId="f2b2c2f3f5f7fc04" providerId="LiveId" clId="{E5702D49-7203-4D68-A8E3-5225C61966B7}" dt="2021-02-18T10:08:23.471" v="1437"/>
        <pc:sldMasterMkLst>
          <pc:docMk/>
          <pc:sldMasterMk cId="1570523993" sldId="2147483660"/>
        </pc:sldMasterMkLst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878599668" sldId="2147483661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1618936761" sldId="2147483662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1724060528" sldId="2147483663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359525595" sldId="2147483664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4155631416" sldId="2147483665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1173381534" sldId="2147483666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775696411" sldId="2147483667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858725265" sldId="2147483668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1472514398" sldId="2147483669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181099639" sldId="2147483670"/>
          </pc:sldLayoutMkLst>
        </pc:sldLayoutChg>
        <pc:sldLayoutChg chg="modTransition">
          <pc:chgData name="andrea yzeiri" userId="f2b2c2f3f5f7fc04" providerId="LiveId" clId="{E5702D49-7203-4D68-A8E3-5225C61966B7}" dt="2021-02-18T10:08:23.471" v="1437"/>
          <pc:sldLayoutMkLst>
            <pc:docMk/>
            <pc:sldMasterMk cId="1570523993" sldId="2147483660"/>
            <pc:sldLayoutMk cId="26094947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0259-A1AD-0B43-A9D3-90E6977B57E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5D21-F3AE-4943-8C02-54EBCCD3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correlations</a:t>
            </a:r>
            <a:r>
              <a:rPr lang="zh-CN" altLang="en-US" dirty="0"/>
              <a:t>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 and Inside/Outside such as AUTO-THEFT and LANCERY FROM AUTO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mostly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overall it‘s still a valid and important predictor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F5D21-F3AE-4943-8C02-54EBCCD3E5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crimes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shooting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firearms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crimes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firearms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labelled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shooting.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F5D21-F3AE-4943-8C02-54EBCCD3E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F5D21-F3AE-4943-8C02-54EBCCD3E5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2/18/2021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2/18/2021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2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1.jp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4.svg"/><Relationship Id="rId10" Type="http://schemas.openxmlformats.org/officeDocument/2006/relationships/image" Target="../media/image52.sv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megreene55" TargetMode="External"/><Relationship Id="rId3" Type="http://schemas.openxmlformats.org/officeDocument/2006/relationships/hyperlink" Target="https://github.com/bogdan-tanasie" TargetMode="External"/><Relationship Id="rId7" Type="http://schemas.openxmlformats.org/officeDocument/2006/relationships/hyperlink" Target="https://github.com/Marek7869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s://github.com/McGill-MMA-EnterpriseAnalytics/Dazed-Confusion-Matrix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hyperlink" Target="https://github.com/tipsytc" TargetMode="External"/><Relationship Id="rId9" Type="http://schemas.openxmlformats.org/officeDocument/2006/relationships/hyperlink" Target="https://github.com/Andrea-Yzeir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hyperlink" Target="https://data.baltimorecity.g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99E529A-1A19-4316-B87B-DBD5A91E3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E5CA5-8C4B-41AA-9082-38639465C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428" y="1064632"/>
            <a:ext cx="5607127" cy="1646763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15000"/>
              </a:lnSpc>
            </a:pPr>
            <a:r>
              <a:rPr lang="en-CA" sz="2400">
                <a:solidFill>
                  <a:schemeClr val="bg1"/>
                </a:solidFill>
              </a:rPr>
              <a:t>Group 7</a:t>
            </a:r>
            <a:br>
              <a:rPr lang="en-CA" sz="2400"/>
            </a:br>
            <a:r>
              <a:rPr lang="en-CA" sz="2400">
                <a:solidFill>
                  <a:schemeClr val="bg1"/>
                </a:solidFill>
              </a:rPr>
              <a:t>Dazed &amp; Confusion MATRIX:</a:t>
            </a:r>
            <a:br>
              <a:rPr lang="en-CA" sz="2400"/>
            </a:br>
            <a:r>
              <a:rPr lang="en-CA" sz="2400">
                <a:solidFill>
                  <a:schemeClr val="bg1"/>
                </a:solidFill>
              </a:rPr>
              <a:t>FINAL 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4B5F7-23B4-4A68-9422-D6AB8BA2E804}"/>
              </a:ext>
            </a:extLst>
          </p:cNvPr>
          <p:cNvSpPr/>
          <p:nvPr/>
        </p:nvSpPr>
        <p:spPr>
          <a:xfrm>
            <a:off x="1705807" y="3101880"/>
            <a:ext cx="5457893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A9425-265A-4061-8B00-4B2350E503F3}"/>
              </a:ext>
            </a:extLst>
          </p:cNvPr>
          <p:cNvSpPr/>
          <p:nvPr/>
        </p:nvSpPr>
        <p:spPr>
          <a:xfrm>
            <a:off x="2073578" y="2689036"/>
            <a:ext cx="5457893" cy="334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4519D-6942-4043-A528-08904F248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0089" y="2711395"/>
            <a:ext cx="5255320" cy="3165530"/>
          </a:xfrm>
        </p:spPr>
        <p:txBody>
          <a:bodyPr anchor="t"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CA" dirty="0">
                <a:solidFill>
                  <a:schemeClr val="bg1"/>
                </a:solidFill>
              </a:rPr>
              <a:t>Andrea Irina Yzeiri | 260991862</a:t>
            </a:r>
          </a:p>
          <a:p>
            <a:pPr>
              <a:lnSpc>
                <a:spcPct val="140000"/>
              </a:lnSpc>
            </a:pPr>
            <a:r>
              <a:rPr lang="en-CA" dirty="0">
                <a:solidFill>
                  <a:schemeClr val="bg1"/>
                </a:solidFill>
              </a:rPr>
              <a:t>Bogdan </a:t>
            </a:r>
            <a:r>
              <a:rPr lang="en-CA" dirty="0" err="1">
                <a:solidFill>
                  <a:schemeClr val="bg1"/>
                </a:solidFill>
              </a:rPr>
              <a:t>Tanasie</a:t>
            </a:r>
            <a:r>
              <a:rPr lang="en-CA" dirty="0">
                <a:solidFill>
                  <a:schemeClr val="bg1"/>
                </a:solidFill>
              </a:rPr>
              <a:t> | 260747949</a:t>
            </a:r>
            <a:endParaRPr lang="en-CA" dirty="0">
              <a:solidFill>
                <a:schemeClr val="bg1"/>
              </a:solidFill>
              <a:ea typeface="Meiryo"/>
            </a:endParaRPr>
          </a:p>
          <a:p>
            <a:pPr>
              <a:lnSpc>
                <a:spcPct val="140000"/>
              </a:lnSpc>
            </a:pPr>
            <a:r>
              <a:rPr lang="en-CA" dirty="0">
                <a:solidFill>
                  <a:schemeClr val="bg1"/>
                </a:solidFill>
              </a:rPr>
              <a:t>Marek </a:t>
            </a:r>
            <a:r>
              <a:rPr lang="en-CA" dirty="0" err="1">
                <a:solidFill>
                  <a:schemeClr val="bg1"/>
                </a:solidFill>
              </a:rPr>
              <a:t>Krowicki</a:t>
            </a:r>
            <a:r>
              <a:rPr lang="en-CA" dirty="0">
                <a:solidFill>
                  <a:schemeClr val="bg1"/>
                </a:solidFill>
              </a:rPr>
              <a:t> | 260175752</a:t>
            </a:r>
            <a:endParaRPr lang="en-CA" dirty="0">
              <a:solidFill>
                <a:schemeClr val="bg1"/>
              </a:solidFill>
              <a:ea typeface="Meiryo"/>
            </a:endParaRPr>
          </a:p>
          <a:p>
            <a:pPr>
              <a:lnSpc>
                <a:spcPct val="140000"/>
              </a:lnSpc>
            </a:pPr>
            <a:r>
              <a:rPr lang="en-CA" dirty="0">
                <a:solidFill>
                  <a:schemeClr val="bg1"/>
                </a:solidFill>
              </a:rPr>
              <a:t>Sam Greene | 260722742</a:t>
            </a:r>
            <a:endParaRPr lang="en-CA" dirty="0">
              <a:solidFill>
                <a:schemeClr val="bg1"/>
              </a:solidFill>
              <a:ea typeface="Meiryo"/>
            </a:endParaRPr>
          </a:p>
          <a:p>
            <a:pPr>
              <a:lnSpc>
                <a:spcPct val="140000"/>
              </a:lnSpc>
            </a:pPr>
            <a:r>
              <a:rPr lang="en-CA" dirty="0" err="1">
                <a:solidFill>
                  <a:schemeClr val="bg1"/>
                </a:solidFill>
              </a:rPr>
              <a:t>Tiancheng</a:t>
            </a:r>
            <a:r>
              <a:rPr lang="en-CA" dirty="0">
                <a:solidFill>
                  <a:schemeClr val="bg1"/>
                </a:solidFill>
              </a:rPr>
              <a:t> Zhang | 260974250</a:t>
            </a:r>
            <a:endParaRPr lang="en-C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9FBA4359-E072-45F1-AAB3-58BE94B7F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E14D5044-3AB4-4282-B725-04B23C762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3" y="-749147"/>
            <a:ext cx="7726251" cy="7809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1A9FB-DE64-484E-BAA1-18824AA1D3AE}"/>
              </a:ext>
            </a:extLst>
          </p:cNvPr>
          <p:cNvSpPr txBox="1"/>
          <p:nvPr/>
        </p:nvSpPr>
        <p:spPr>
          <a:xfrm>
            <a:off x="1166690" y="1651926"/>
            <a:ext cx="3866911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Crime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Description</a:t>
            </a:r>
            <a:endParaRPr lang="en-CA" altLang="zh-CN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VS</a:t>
            </a:r>
            <a:endParaRPr lang="en-CA" altLang="zh-CN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Inside/Outside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0EAC1E93-3BE7-44C1-8462-B1F8AB9A3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8237" y="2164073"/>
            <a:ext cx="2529854" cy="2529854"/>
          </a:xfrm>
          <a:prstGeom prst="rect">
            <a:avLst/>
          </a:prstGeom>
        </p:spPr>
      </p:pic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4A5B14D2-AED4-40BD-9C97-2AF267936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1408" y="3815999"/>
            <a:ext cx="2650298" cy="26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C5A22E0-E103-4D2A-B6BA-417A26154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C52A8E9E-EC11-43D8-88DE-4C3F10ECF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1087" y="2179019"/>
            <a:ext cx="2529854" cy="2529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B8721-EF29-4D55-AD9E-FE2231C09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971" y="3336532"/>
            <a:ext cx="7013823" cy="3393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53FF1-C4E4-4FDD-9046-2AF0FC3D1AF6}"/>
              </a:ext>
            </a:extLst>
          </p:cNvPr>
          <p:cNvSpPr txBox="1"/>
          <p:nvPr/>
        </p:nvSpPr>
        <p:spPr>
          <a:xfrm>
            <a:off x="2132910" y="1769661"/>
            <a:ext cx="2485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</a:rPr>
              <a:t>Crime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Description</a:t>
            </a:r>
            <a:endParaRPr lang="en-CA" altLang="zh-CN" sz="20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</a:rPr>
              <a:t>VS</a:t>
            </a:r>
            <a:endParaRPr lang="en-CA" altLang="zh-CN" sz="20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</a:rPr>
              <a:t>Weapon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Graphic 7" descr="Boxing Glove with solid fill">
            <a:extLst>
              <a:ext uri="{FF2B5EF4-FFF2-40B4-BE49-F238E27FC236}">
                <a16:creationId xmlns:a16="http://schemas.microsoft.com/office/drawing/2014/main" id="{5F67E847-1FE0-4837-A4D2-73FD3C408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1438" y="127683"/>
            <a:ext cx="2919573" cy="2919573"/>
          </a:xfrm>
          <a:prstGeom prst="rect">
            <a:avLst/>
          </a:prstGeom>
        </p:spPr>
      </p:pic>
      <p:pic>
        <p:nvPicPr>
          <p:cNvPr id="12" name="Graphic 11" descr="Handcuffs with solid fill">
            <a:extLst>
              <a:ext uri="{FF2B5EF4-FFF2-40B4-BE49-F238E27FC236}">
                <a16:creationId xmlns:a16="http://schemas.microsoft.com/office/drawing/2014/main" id="{1BCF9DFE-4986-4786-89F5-AD05BF798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463566">
            <a:off x="7650958" y="280955"/>
            <a:ext cx="1912338" cy="1912338"/>
          </a:xfrm>
          <a:prstGeom prst="rect">
            <a:avLst/>
          </a:prstGeom>
        </p:spPr>
      </p:pic>
      <p:pic>
        <p:nvPicPr>
          <p:cNvPr id="14" name="Graphic 13" descr="Pocket knife outline">
            <a:extLst>
              <a:ext uri="{FF2B5EF4-FFF2-40B4-BE49-F238E27FC236}">
                <a16:creationId xmlns:a16="http://schemas.microsoft.com/office/drawing/2014/main" id="{0F98ED8F-1A9E-48F4-87E7-81F47F6C9E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0449" y="1343741"/>
            <a:ext cx="2021393" cy="2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2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182F8C-2392-4EC6-AFD6-1554E3CE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472D3C-FE99-4D93-A0ED-76D6763208AA}"/>
              </a:ext>
            </a:extLst>
          </p:cNvPr>
          <p:cNvSpPr/>
          <p:nvPr/>
        </p:nvSpPr>
        <p:spPr>
          <a:xfrm>
            <a:off x="-1" y="-397331"/>
            <a:ext cx="6799213" cy="7255331"/>
          </a:xfrm>
          <a:prstGeom prst="rect">
            <a:avLst/>
          </a:prstGeom>
          <a:solidFill>
            <a:srgbClr val="0C31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87AB78-C229-4D80-A647-0ADBC7304D36}"/>
              </a:ext>
            </a:extLst>
          </p:cNvPr>
          <p:cNvSpPr/>
          <p:nvPr/>
        </p:nvSpPr>
        <p:spPr>
          <a:xfrm>
            <a:off x="5644159" y="-397331"/>
            <a:ext cx="6513943" cy="7255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8807B-D98B-4F69-8541-5EFA185B2E55}"/>
              </a:ext>
            </a:extLst>
          </p:cNvPr>
          <p:cNvSpPr txBox="1"/>
          <p:nvPr/>
        </p:nvSpPr>
        <p:spPr>
          <a:xfrm>
            <a:off x="6414042" y="5148926"/>
            <a:ext cx="47756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dirty="0"/>
              <a:t>Trial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en-CA" altLang="zh-CN" dirty="0">
                <a:sym typeface="Wingdings" pitchFamily="2" charset="2"/>
              </a:rPr>
              <a:t>	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Trial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and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Pray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No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Blue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Screen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0B1656-1403-4396-9D8C-69CDE3272AA4}"/>
              </a:ext>
            </a:extLst>
          </p:cNvPr>
          <p:cNvSpPr/>
          <p:nvPr/>
        </p:nvSpPr>
        <p:spPr>
          <a:xfrm>
            <a:off x="4704600" y="-34506"/>
            <a:ext cx="7994028" cy="38873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784111-E9EA-49B6-80EA-15BC52EE9D10}"/>
              </a:ext>
            </a:extLst>
          </p:cNvPr>
          <p:cNvSpPr/>
          <p:nvPr/>
        </p:nvSpPr>
        <p:spPr>
          <a:xfrm>
            <a:off x="4804830" y="82181"/>
            <a:ext cx="7994028" cy="38873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F82432-9BE1-4F71-8BC1-9F9B968DD451}"/>
              </a:ext>
            </a:extLst>
          </p:cNvPr>
          <p:cNvSpPr/>
          <p:nvPr/>
        </p:nvSpPr>
        <p:spPr>
          <a:xfrm>
            <a:off x="4927546" y="198868"/>
            <a:ext cx="7994028" cy="3887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7DBC1-E128-4D8F-8195-030A63C4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0" y="288182"/>
            <a:ext cx="7154699" cy="3988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9652A-E834-447D-AF09-99DCCEFC6208}"/>
              </a:ext>
            </a:extLst>
          </p:cNvPr>
          <p:cNvSpPr txBox="1"/>
          <p:nvPr/>
        </p:nvSpPr>
        <p:spPr>
          <a:xfrm>
            <a:off x="-255343" y="2698647"/>
            <a:ext cx="5541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Multiclass</a:t>
            </a:r>
            <a:br>
              <a:rPr lang="en-US" altLang="zh-CN" sz="4800" b="1" dirty="0">
                <a:solidFill>
                  <a:schemeClr val="bg1"/>
                </a:solidFill>
              </a:rPr>
            </a:br>
            <a:r>
              <a:rPr lang="en-US" altLang="zh-CN" sz="4800" b="1" dirty="0">
                <a:solidFill>
                  <a:schemeClr val="bg1"/>
                </a:solidFill>
              </a:rPr>
              <a:t>Classification</a:t>
            </a:r>
            <a:br>
              <a:rPr lang="en-CA" altLang="zh-CN" sz="4800" b="1" dirty="0">
                <a:solidFill>
                  <a:schemeClr val="bg1"/>
                </a:solidFill>
              </a:rPr>
            </a:br>
            <a:r>
              <a:rPr lang="en-US" altLang="zh-CN" sz="4800" b="1" dirty="0">
                <a:solidFill>
                  <a:schemeClr val="bg1"/>
                </a:solidFill>
              </a:rPr>
              <a:t>Algorithms</a:t>
            </a:r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33679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E5C40D2-C3AB-4535-AC9C-CF140C855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1138A-1CD3-44EB-8F2A-1120196D31FD}"/>
              </a:ext>
            </a:extLst>
          </p:cNvPr>
          <p:cNvSpPr txBox="1"/>
          <p:nvPr/>
        </p:nvSpPr>
        <p:spPr>
          <a:xfrm>
            <a:off x="1488432" y="2198668"/>
            <a:ext cx="7932970" cy="420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</a:rPr>
              <a:t>Multi-class</a:t>
            </a:r>
            <a:r>
              <a:rPr lang="zh-CN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Target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Variable: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15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Classes: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Robbery,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Homicide,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Shooting,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</a:rPr>
              <a:t>etc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Predictors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Inside/Outside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Weapon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Neighborhood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Premise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Hour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05BBA1D-5C5E-4A7D-888D-AA417A58BF3A}"/>
              </a:ext>
            </a:extLst>
          </p:cNvPr>
          <p:cNvSpPr/>
          <p:nvPr/>
        </p:nvSpPr>
        <p:spPr>
          <a:xfrm>
            <a:off x="4967939" y="3523191"/>
            <a:ext cx="392325" cy="464202"/>
          </a:xfrm>
          <a:prstGeom prst="rightBrace">
            <a:avLst>
              <a:gd name="adj1" fmla="val 8333"/>
              <a:gd name="adj2" fmla="val 52966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6C5F9-0AB6-427F-B69B-30B7ADBFF201}"/>
              </a:ext>
            </a:extLst>
          </p:cNvPr>
          <p:cNvSpPr txBox="1"/>
          <p:nvPr/>
        </p:nvSpPr>
        <p:spPr>
          <a:xfrm>
            <a:off x="5421093" y="361403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One-hot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encoding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55D5808-2346-4D1F-9383-368DCC4F7CFA}"/>
              </a:ext>
            </a:extLst>
          </p:cNvPr>
          <p:cNvSpPr/>
          <p:nvPr/>
        </p:nvSpPr>
        <p:spPr>
          <a:xfrm>
            <a:off x="4947458" y="4193012"/>
            <a:ext cx="392325" cy="901306"/>
          </a:xfrm>
          <a:prstGeom prst="rightBrace">
            <a:avLst>
              <a:gd name="adj1" fmla="val 8333"/>
              <a:gd name="adj2" fmla="val 52966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76ACE-4111-4E45-AE70-9031ACAB6B9D}"/>
              </a:ext>
            </a:extLst>
          </p:cNvPr>
          <p:cNvSpPr txBox="1"/>
          <p:nvPr/>
        </p:nvSpPr>
        <p:spPr>
          <a:xfrm>
            <a:off x="5467841" y="45145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Label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encoding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D4A4E-BE99-4D10-9D9A-70418621DF4E}"/>
              </a:ext>
            </a:extLst>
          </p:cNvPr>
          <p:cNvSpPr txBox="1"/>
          <p:nvPr/>
        </p:nvSpPr>
        <p:spPr>
          <a:xfrm>
            <a:off x="5467840" y="514061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10 Columns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EEE9626-D593-4753-BE01-7D0004EC2F3A}"/>
              </a:ext>
            </a:extLst>
          </p:cNvPr>
          <p:cNvSpPr/>
          <p:nvPr/>
        </p:nvSpPr>
        <p:spPr>
          <a:xfrm>
            <a:off x="8485356" y="3508016"/>
            <a:ext cx="392325" cy="1586301"/>
          </a:xfrm>
          <a:prstGeom prst="rightBrace">
            <a:avLst>
              <a:gd name="adj1" fmla="val 8333"/>
              <a:gd name="adj2" fmla="val 52966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B5541-681B-4259-886E-111C752E63F0}"/>
              </a:ext>
            </a:extLst>
          </p:cNvPr>
          <p:cNvSpPr txBox="1"/>
          <p:nvPr/>
        </p:nvSpPr>
        <p:spPr>
          <a:xfrm>
            <a:off x="8983081" y="4048346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One-hot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CA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encoding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1918E-E8DE-485E-B1EC-65E201A7CE61}"/>
              </a:ext>
            </a:extLst>
          </p:cNvPr>
          <p:cNvSpPr txBox="1"/>
          <p:nvPr/>
        </p:nvSpPr>
        <p:spPr>
          <a:xfrm>
            <a:off x="8917502" y="5140611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441 Columns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DAFBC-54D4-43D1-8911-2C36A452D8E4}"/>
              </a:ext>
            </a:extLst>
          </p:cNvPr>
          <p:cNvSpPr txBox="1"/>
          <p:nvPr/>
        </p:nvSpPr>
        <p:spPr>
          <a:xfrm>
            <a:off x="5421093" y="1094591"/>
            <a:ext cx="741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Train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set: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2012/01/01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–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2017/09/02      </a:t>
            </a:r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</a:rPr>
              <a:t>(263,121 rows)</a:t>
            </a:r>
          </a:p>
          <a:p>
            <a:r>
              <a:rPr lang="en-US" altLang="zh-CN" sz="1800" dirty="0">
                <a:solidFill>
                  <a:schemeClr val="bg1"/>
                </a:solidFill>
              </a:rPr>
              <a:t>Test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set: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2017/09/03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–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2018/12/31       </a:t>
            </a:r>
            <a:r>
              <a:rPr lang="en-US" altLang="zh-CN" sz="1800" b="1" dirty="0">
                <a:solidFill>
                  <a:schemeClr val="bg1">
                    <a:lumMod val="85000"/>
                  </a:schemeClr>
                </a:solidFill>
              </a:rPr>
              <a:t>(65,669)</a:t>
            </a:r>
            <a:endParaRPr lang="en-US" sz="18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956CC0-FE3F-43BF-8E4B-CA22C8D4373D}"/>
              </a:ext>
            </a:extLst>
          </p:cNvPr>
          <p:cNvSpPr/>
          <p:nvPr/>
        </p:nvSpPr>
        <p:spPr>
          <a:xfrm>
            <a:off x="-565078" y="5763802"/>
            <a:ext cx="12924890" cy="636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CDD1B8-5E15-489A-ACE5-403488C7D2FF}"/>
              </a:ext>
            </a:extLst>
          </p:cNvPr>
          <p:cNvSpPr/>
          <p:nvPr/>
        </p:nvSpPr>
        <p:spPr>
          <a:xfrm>
            <a:off x="-347345" y="5882480"/>
            <a:ext cx="12707157" cy="1506727"/>
          </a:xfrm>
          <a:prstGeom prst="rect">
            <a:avLst/>
          </a:prstGeom>
          <a:solidFill>
            <a:srgbClr val="0C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2A79F-7B3E-438F-97B4-3982EA0995F6}"/>
              </a:ext>
            </a:extLst>
          </p:cNvPr>
          <p:cNvSpPr/>
          <p:nvPr/>
        </p:nvSpPr>
        <p:spPr>
          <a:xfrm>
            <a:off x="4253501" y="857625"/>
            <a:ext cx="714438" cy="1191802"/>
          </a:xfrm>
          <a:prstGeom prst="rect">
            <a:avLst/>
          </a:prstGeom>
          <a:solidFill>
            <a:srgbClr val="2FC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0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A427E3-4C13-415C-85C0-AAF76DAD52CD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rgbClr val="0C31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26898-1CFF-40EE-8FCC-C3603EBF1152}"/>
              </a:ext>
            </a:extLst>
          </p:cNvPr>
          <p:cNvSpPr txBox="1"/>
          <p:nvPr/>
        </p:nvSpPr>
        <p:spPr>
          <a:xfrm>
            <a:off x="0" y="497314"/>
            <a:ext cx="554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MODELLING</a:t>
            </a:r>
            <a:endParaRPr lang="en-CA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7F999-0573-427D-AF1A-CD90AF6DD338}"/>
              </a:ext>
            </a:extLst>
          </p:cNvPr>
          <p:cNvSpPr txBox="1"/>
          <p:nvPr/>
        </p:nvSpPr>
        <p:spPr>
          <a:xfrm>
            <a:off x="1701800" y="1097478"/>
            <a:ext cx="554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TESTING DIFFERENT MODELS</a:t>
            </a:r>
            <a:endParaRPr lang="en-CA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9E3AA-B5D5-43FC-85AD-25BA4D0E8D1A}"/>
              </a:ext>
            </a:extLst>
          </p:cNvPr>
          <p:cNvSpPr txBox="1"/>
          <p:nvPr/>
        </p:nvSpPr>
        <p:spPr>
          <a:xfrm>
            <a:off x="270977" y="1939835"/>
            <a:ext cx="2277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Some models run much faster and give better results if all data is 1-hotted</a:t>
            </a:r>
            <a:endParaRPr lang="en-US" sz="18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62851-58FC-4D5C-9334-51654E54D65F}"/>
              </a:ext>
            </a:extLst>
          </p:cNvPr>
          <p:cNvSpPr txBox="1"/>
          <p:nvPr/>
        </p:nvSpPr>
        <p:spPr>
          <a:xfrm>
            <a:off x="3559993" y="162596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BernoulliNB</a:t>
            </a:r>
            <a:endParaRPr lang="en-CA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5A799-51BE-46C6-8709-736CC93612C1}"/>
              </a:ext>
            </a:extLst>
          </p:cNvPr>
          <p:cNvSpPr txBox="1"/>
          <p:nvPr/>
        </p:nvSpPr>
        <p:spPr>
          <a:xfrm>
            <a:off x="8330718" y="162596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chemeClr val="bg1"/>
                </a:solidFill>
              </a:rPr>
              <a:t>Linear SVC</a:t>
            </a:r>
            <a:endParaRPr lang="en-CA" u="sng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66927-1B9D-4F94-927D-AC40C1D1E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43" y="2062125"/>
            <a:ext cx="4065386" cy="1230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48065-C9BE-496F-A109-CF466DD7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54" y="2041218"/>
            <a:ext cx="4337831" cy="12308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2F7DAF-FD73-45EC-88D3-BF1818BF17BE}"/>
              </a:ext>
            </a:extLst>
          </p:cNvPr>
          <p:cNvSpPr/>
          <p:nvPr/>
        </p:nvSpPr>
        <p:spPr>
          <a:xfrm>
            <a:off x="6813395" y="2477375"/>
            <a:ext cx="4650059" cy="4380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EA687-4F77-4ADE-A8E2-16C54E8A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54" y="3889756"/>
            <a:ext cx="4337830" cy="818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C90B9-38DD-4F92-8989-E68F9824B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920" y="3854014"/>
            <a:ext cx="4120899" cy="818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5A462-2F53-4178-B784-08AA865D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754" y="5117130"/>
            <a:ext cx="4337830" cy="1578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B86E3-6BB2-4B21-B64F-BCD334AAC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19" y="5122123"/>
            <a:ext cx="4120900" cy="1443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1B7E8F-25FE-4563-A21F-17E7220ED348}"/>
              </a:ext>
            </a:extLst>
          </p:cNvPr>
          <p:cNvSpPr txBox="1"/>
          <p:nvPr/>
        </p:nvSpPr>
        <p:spPr>
          <a:xfrm>
            <a:off x="241810" y="3706967"/>
            <a:ext cx="227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Not the case with tree-based models such as Random Forest</a:t>
            </a:r>
            <a:endParaRPr lang="en-US" sz="18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2C560-2DDA-45F9-B601-6734711A2782}"/>
              </a:ext>
            </a:extLst>
          </p:cNvPr>
          <p:cNvSpPr txBox="1"/>
          <p:nvPr/>
        </p:nvSpPr>
        <p:spPr>
          <a:xfrm>
            <a:off x="270977" y="5344147"/>
            <a:ext cx="2277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Most 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promising candidates</a:t>
            </a:r>
            <a:endParaRPr lang="en-US" sz="1800" dirty="0">
              <a:solidFill>
                <a:schemeClr val="bg1"/>
              </a:solidFill>
              <a:ea typeface="Meiry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CC57A-5992-4031-92AB-B2FACC17C9E5}"/>
              </a:ext>
            </a:extLst>
          </p:cNvPr>
          <p:cNvSpPr txBox="1"/>
          <p:nvPr/>
        </p:nvSpPr>
        <p:spPr>
          <a:xfrm>
            <a:off x="7045463" y="3382357"/>
            <a:ext cx="417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chemeClr val="bg1"/>
                </a:solidFill>
              </a:rPr>
              <a:t>Random Forest – label encoding</a:t>
            </a:r>
            <a:endParaRPr lang="en-CA" u="sng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F3372D-BFA8-4A72-99E6-65E38F49DFF7}"/>
              </a:ext>
            </a:extLst>
          </p:cNvPr>
          <p:cNvSpPr txBox="1"/>
          <p:nvPr/>
        </p:nvSpPr>
        <p:spPr>
          <a:xfrm>
            <a:off x="3480824" y="3435004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chemeClr val="bg1"/>
                </a:solidFill>
              </a:rPr>
              <a:t>Random Forest</a:t>
            </a:r>
            <a:endParaRPr lang="en-CA" u="sng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27675-79F0-4D17-84C6-8A65B57414B1}"/>
              </a:ext>
            </a:extLst>
          </p:cNvPr>
          <p:cNvSpPr txBox="1"/>
          <p:nvPr/>
        </p:nvSpPr>
        <p:spPr>
          <a:xfrm>
            <a:off x="8318434" y="4746364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LightGB</a:t>
            </a:r>
            <a:r>
              <a:rPr lang="en-US" b="1" u="sng" dirty="0" err="1">
                <a:solidFill>
                  <a:schemeClr val="bg1"/>
                </a:solidFill>
              </a:rPr>
              <a:t>M</a:t>
            </a:r>
            <a:endParaRPr lang="en-CA" u="sng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30F1C-27BB-4EC7-93AA-5C707AA88F4C}"/>
              </a:ext>
            </a:extLst>
          </p:cNvPr>
          <p:cNvSpPr txBox="1"/>
          <p:nvPr/>
        </p:nvSpPr>
        <p:spPr>
          <a:xfrm>
            <a:off x="3900487" y="4795961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XGBoost</a:t>
            </a:r>
            <a:endParaRPr lang="en-CA" u="sng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A46FB-6405-45BA-B357-EE7CF65A7703}"/>
              </a:ext>
            </a:extLst>
          </p:cNvPr>
          <p:cNvSpPr txBox="1"/>
          <p:nvPr/>
        </p:nvSpPr>
        <p:spPr>
          <a:xfrm>
            <a:off x="6363070" y="2744184"/>
            <a:ext cx="554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BETTER EFFICIENCY</a:t>
            </a:r>
          </a:p>
        </p:txBody>
      </p:sp>
      <p:pic>
        <p:nvPicPr>
          <p:cNvPr id="23" name="Graphic 22" descr="Clipboard Partially Crossed with solid fill">
            <a:extLst>
              <a:ext uri="{FF2B5EF4-FFF2-40B4-BE49-F238E27FC236}">
                <a16:creationId xmlns:a16="http://schemas.microsoft.com/office/drawing/2014/main" id="{E2AF35A6-A877-4A78-AD8E-C13048431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0200" y="202818"/>
            <a:ext cx="1317873" cy="1317873"/>
          </a:xfrm>
          <a:prstGeom prst="rect">
            <a:avLst/>
          </a:prstGeom>
        </p:spPr>
      </p:pic>
      <p:pic>
        <p:nvPicPr>
          <p:cNvPr id="24" name="Graphic 23" descr="Clipboard Partially Crossed with solid fill">
            <a:extLst>
              <a:ext uri="{FF2B5EF4-FFF2-40B4-BE49-F238E27FC236}">
                <a16:creationId xmlns:a16="http://schemas.microsoft.com/office/drawing/2014/main" id="{C7640107-4096-4553-ADD4-26FA03B3A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07156" y="333312"/>
            <a:ext cx="1317873" cy="1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0" grpId="0" animBg="1"/>
      <p:bldP spid="14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1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426898-1CFF-40EE-8FCC-C3603EBF1152}"/>
              </a:ext>
            </a:extLst>
          </p:cNvPr>
          <p:cNvSpPr txBox="1"/>
          <p:nvPr/>
        </p:nvSpPr>
        <p:spPr>
          <a:xfrm>
            <a:off x="0" y="497314"/>
            <a:ext cx="554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MODELLING</a:t>
            </a:r>
            <a:endParaRPr lang="en-CA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7F999-0573-427D-AF1A-CD90AF6DD338}"/>
              </a:ext>
            </a:extLst>
          </p:cNvPr>
          <p:cNvSpPr txBox="1"/>
          <p:nvPr/>
        </p:nvSpPr>
        <p:spPr>
          <a:xfrm>
            <a:off x="1109612" y="1107421"/>
            <a:ext cx="554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</a:rPr>
              <a:t>RESULTS OF FINAL MODELS</a:t>
            </a:r>
            <a:endParaRPr lang="en-C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62851-58FC-4D5C-9334-51654E54D65F}"/>
              </a:ext>
            </a:extLst>
          </p:cNvPr>
          <p:cNvSpPr txBox="1"/>
          <p:nvPr/>
        </p:nvSpPr>
        <p:spPr>
          <a:xfrm>
            <a:off x="7882096" y="1737557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BernoulliNB</a:t>
            </a:r>
            <a:endParaRPr lang="en-CA" u="sng" dirty="0">
              <a:solidFill>
                <a:schemeClr val="bg1"/>
              </a:solidFill>
            </a:endParaRPr>
          </a:p>
        </p:txBody>
      </p:sp>
      <p:pic>
        <p:nvPicPr>
          <p:cNvPr id="23" name="Graphic 22" descr="Clipboard Partially Crossed with solid fill">
            <a:extLst>
              <a:ext uri="{FF2B5EF4-FFF2-40B4-BE49-F238E27FC236}">
                <a16:creationId xmlns:a16="http://schemas.microsoft.com/office/drawing/2014/main" id="{E2AF35A6-A877-4A78-AD8E-C1304843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200" y="202818"/>
            <a:ext cx="1317873" cy="1317873"/>
          </a:xfrm>
          <a:prstGeom prst="rect">
            <a:avLst/>
          </a:prstGeom>
        </p:spPr>
      </p:pic>
      <p:pic>
        <p:nvPicPr>
          <p:cNvPr id="24" name="Graphic 23" descr="Clipboard Partially Crossed with solid fill">
            <a:extLst>
              <a:ext uri="{FF2B5EF4-FFF2-40B4-BE49-F238E27FC236}">
                <a16:creationId xmlns:a16="http://schemas.microsoft.com/office/drawing/2014/main" id="{C7640107-4096-4553-ADD4-26FA03B3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7156" y="333312"/>
            <a:ext cx="1317873" cy="1317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11473-F4B6-4F24-BB7A-BE226689166F}"/>
              </a:ext>
            </a:extLst>
          </p:cNvPr>
          <p:cNvSpPr txBox="1"/>
          <p:nvPr/>
        </p:nvSpPr>
        <p:spPr>
          <a:xfrm>
            <a:off x="2107461" y="182849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LightGB</a:t>
            </a:r>
            <a:r>
              <a:rPr lang="en-US" b="1" u="sng" dirty="0" err="1">
                <a:solidFill>
                  <a:schemeClr val="bg1"/>
                </a:solidFill>
              </a:rPr>
              <a:t>M</a:t>
            </a:r>
            <a:endParaRPr lang="en-CA" u="sng" dirty="0">
              <a:solidFill>
                <a:schemeClr val="bg1"/>
              </a:solidFill>
            </a:endParaRPr>
          </a:p>
        </p:txBody>
      </p:sp>
      <p:pic>
        <p:nvPicPr>
          <p:cNvPr id="28" name="Graphic 27" descr="Target with solid fill">
            <a:extLst>
              <a:ext uri="{FF2B5EF4-FFF2-40B4-BE49-F238E27FC236}">
                <a16:creationId xmlns:a16="http://schemas.microsoft.com/office/drawing/2014/main" id="{BDE12746-C0AE-47B5-80E5-AED0234E7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782" y="2601398"/>
            <a:ext cx="914400" cy="914400"/>
          </a:xfrm>
          <a:prstGeom prst="rect">
            <a:avLst/>
          </a:prstGeom>
        </p:spPr>
      </p:pic>
      <p:pic>
        <p:nvPicPr>
          <p:cNvPr id="30" name="Graphic 29" descr="Workflow with solid fill">
            <a:extLst>
              <a:ext uri="{FF2B5EF4-FFF2-40B4-BE49-F238E27FC236}">
                <a16:creationId xmlns:a16="http://schemas.microsoft.com/office/drawing/2014/main" id="{2EB5E884-EA31-4C65-9AC3-F27C68977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782" y="3521521"/>
            <a:ext cx="914400" cy="914400"/>
          </a:xfrm>
          <a:prstGeom prst="rect">
            <a:avLst/>
          </a:prstGeom>
        </p:spPr>
      </p:pic>
      <p:pic>
        <p:nvPicPr>
          <p:cNvPr id="32" name="Graphic 31" descr="Alterations &amp; Tailoring with solid fill">
            <a:extLst>
              <a:ext uri="{FF2B5EF4-FFF2-40B4-BE49-F238E27FC236}">
                <a16:creationId xmlns:a16="http://schemas.microsoft.com/office/drawing/2014/main" id="{0B7272CC-8791-4A2A-8BA0-41B1ED8C5F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7158" y="4441644"/>
            <a:ext cx="914400" cy="914400"/>
          </a:xfrm>
          <a:prstGeom prst="rect">
            <a:avLst/>
          </a:prstGeom>
        </p:spPr>
      </p:pic>
      <p:pic>
        <p:nvPicPr>
          <p:cNvPr id="34" name="Graphic 33" descr="Statistics outline">
            <a:extLst>
              <a:ext uri="{FF2B5EF4-FFF2-40B4-BE49-F238E27FC236}">
                <a16:creationId xmlns:a16="http://schemas.microsoft.com/office/drawing/2014/main" id="{8F1E990F-3C7E-44DC-81F8-7FA0036F63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7158" y="5367490"/>
            <a:ext cx="914400" cy="914400"/>
          </a:xfrm>
          <a:prstGeom prst="rect">
            <a:avLst/>
          </a:prstGeom>
        </p:spPr>
      </p:pic>
      <p:pic>
        <p:nvPicPr>
          <p:cNvPr id="35" name="Graphic 34" descr="Target with solid fill">
            <a:extLst>
              <a:ext uri="{FF2B5EF4-FFF2-40B4-BE49-F238E27FC236}">
                <a16:creationId xmlns:a16="http://schemas.microsoft.com/office/drawing/2014/main" id="{2724C20C-467E-47E2-8C4A-716663900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1431" y="2667764"/>
            <a:ext cx="914400" cy="914400"/>
          </a:xfrm>
          <a:prstGeom prst="rect">
            <a:avLst/>
          </a:prstGeom>
        </p:spPr>
      </p:pic>
      <p:pic>
        <p:nvPicPr>
          <p:cNvPr id="36" name="Graphic 35" descr="Workflow with solid fill">
            <a:extLst>
              <a:ext uri="{FF2B5EF4-FFF2-40B4-BE49-F238E27FC236}">
                <a16:creationId xmlns:a16="http://schemas.microsoft.com/office/drawing/2014/main" id="{6C5E354D-1E8B-48AA-8D8C-1BC9B10F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1431" y="3587887"/>
            <a:ext cx="914400" cy="914400"/>
          </a:xfrm>
          <a:prstGeom prst="rect">
            <a:avLst/>
          </a:prstGeom>
        </p:spPr>
      </p:pic>
      <p:pic>
        <p:nvPicPr>
          <p:cNvPr id="37" name="Graphic 36" descr="Alterations &amp; Tailoring with solid fill">
            <a:extLst>
              <a:ext uri="{FF2B5EF4-FFF2-40B4-BE49-F238E27FC236}">
                <a16:creationId xmlns:a16="http://schemas.microsoft.com/office/drawing/2014/main" id="{593E37A6-E7DB-4771-A63F-391651D39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0807" y="4508010"/>
            <a:ext cx="914400" cy="914400"/>
          </a:xfrm>
          <a:prstGeom prst="rect">
            <a:avLst/>
          </a:prstGeom>
        </p:spPr>
      </p:pic>
      <p:pic>
        <p:nvPicPr>
          <p:cNvPr id="38" name="Graphic 37" descr="Statistics outline">
            <a:extLst>
              <a:ext uri="{FF2B5EF4-FFF2-40B4-BE49-F238E27FC236}">
                <a16:creationId xmlns:a16="http://schemas.microsoft.com/office/drawing/2014/main" id="{00718F34-7CAE-4369-983D-6C541C5AA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0807" y="5433856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F0231A-0310-4204-AF53-40B77E7DAA50}"/>
              </a:ext>
            </a:extLst>
          </p:cNvPr>
          <p:cNvSpPr txBox="1"/>
          <p:nvPr/>
        </p:nvSpPr>
        <p:spPr>
          <a:xfrm>
            <a:off x="1039223" y="3207822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B80F15-B551-4F17-8126-AA75806050E3}"/>
              </a:ext>
            </a:extLst>
          </p:cNvPr>
          <p:cNvSpPr txBox="1"/>
          <p:nvPr/>
        </p:nvSpPr>
        <p:spPr>
          <a:xfrm>
            <a:off x="1039223" y="4148589"/>
            <a:ext cx="97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Recall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4BF5C-6BC6-44AB-99CB-C675569E7216}"/>
              </a:ext>
            </a:extLst>
          </p:cNvPr>
          <p:cNvSpPr txBox="1"/>
          <p:nvPr/>
        </p:nvSpPr>
        <p:spPr>
          <a:xfrm>
            <a:off x="1027158" y="5041152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Precision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2300DF-03F9-4572-8AB6-0081370A4CFE}"/>
              </a:ext>
            </a:extLst>
          </p:cNvPr>
          <p:cNvSpPr txBox="1"/>
          <p:nvPr/>
        </p:nvSpPr>
        <p:spPr>
          <a:xfrm>
            <a:off x="1039223" y="5952940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F1 statistic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E9749F-0769-4615-8CDD-A06C367AE5C9}"/>
              </a:ext>
            </a:extLst>
          </p:cNvPr>
          <p:cNvSpPr txBox="1"/>
          <p:nvPr/>
        </p:nvSpPr>
        <p:spPr>
          <a:xfrm>
            <a:off x="6674937" y="3274188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88599-3957-42A5-8FEA-8C2A0B03947F}"/>
              </a:ext>
            </a:extLst>
          </p:cNvPr>
          <p:cNvSpPr txBox="1"/>
          <p:nvPr/>
        </p:nvSpPr>
        <p:spPr>
          <a:xfrm>
            <a:off x="6674937" y="4214955"/>
            <a:ext cx="97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Recall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841706-55B9-4348-8CC7-B925EE71212D}"/>
              </a:ext>
            </a:extLst>
          </p:cNvPr>
          <p:cNvSpPr txBox="1"/>
          <p:nvPr/>
        </p:nvSpPr>
        <p:spPr>
          <a:xfrm>
            <a:off x="6662872" y="5107518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Precision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E9627A-6F33-4B60-AB70-1B916E90CFD5}"/>
              </a:ext>
            </a:extLst>
          </p:cNvPr>
          <p:cNvSpPr txBox="1"/>
          <p:nvPr/>
        </p:nvSpPr>
        <p:spPr>
          <a:xfrm>
            <a:off x="6674937" y="6019306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F1 statistic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F8F434-232E-4D07-9659-8D302510BB65}"/>
              </a:ext>
            </a:extLst>
          </p:cNvPr>
          <p:cNvSpPr txBox="1"/>
          <p:nvPr/>
        </p:nvSpPr>
        <p:spPr>
          <a:xfrm>
            <a:off x="2678894" y="2861687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0.40402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D0F1B0-DC66-499B-88AA-3396468772C9}"/>
              </a:ext>
            </a:extLst>
          </p:cNvPr>
          <p:cNvSpPr txBox="1"/>
          <p:nvPr/>
        </p:nvSpPr>
        <p:spPr>
          <a:xfrm>
            <a:off x="2678894" y="3799794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0.40402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767822-FCED-4213-A038-0F31E2340FB8}"/>
              </a:ext>
            </a:extLst>
          </p:cNvPr>
          <p:cNvSpPr txBox="1"/>
          <p:nvPr/>
        </p:nvSpPr>
        <p:spPr>
          <a:xfrm>
            <a:off x="2678894" y="4714871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0.51259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7E654C-7EC2-4287-95A3-184FB48656CD}"/>
              </a:ext>
            </a:extLst>
          </p:cNvPr>
          <p:cNvSpPr txBox="1"/>
          <p:nvPr/>
        </p:nvSpPr>
        <p:spPr>
          <a:xfrm>
            <a:off x="2636651" y="5660552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0.43948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587CB6-5372-4C3B-806F-C6DB44DB6E07}"/>
              </a:ext>
            </a:extLst>
          </p:cNvPr>
          <p:cNvSpPr txBox="1"/>
          <p:nvPr/>
        </p:nvSpPr>
        <p:spPr>
          <a:xfrm>
            <a:off x="8399189" y="2864509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0.26948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EDF833-01D7-40F8-A40D-C9AD33567E93}"/>
              </a:ext>
            </a:extLst>
          </p:cNvPr>
          <p:cNvSpPr txBox="1"/>
          <p:nvPr/>
        </p:nvSpPr>
        <p:spPr>
          <a:xfrm>
            <a:off x="8399189" y="3802616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0.26948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C97071-C4AA-46E4-8511-8DE4FD8224D5}"/>
              </a:ext>
            </a:extLst>
          </p:cNvPr>
          <p:cNvSpPr txBox="1"/>
          <p:nvPr/>
        </p:nvSpPr>
        <p:spPr>
          <a:xfrm>
            <a:off x="8399189" y="4717693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0.39516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5C0387-AE45-4227-BC86-8D3D81ACDF6E}"/>
              </a:ext>
            </a:extLst>
          </p:cNvPr>
          <p:cNvSpPr txBox="1"/>
          <p:nvPr/>
        </p:nvSpPr>
        <p:spPr>
          <a:xfrm>
            <a:off x="8399189" y="5678727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0.29698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E20D52-0977-4334-BCA9-56A839EDDD62}"/>
              </a:ext>
            </a:extLst>
          </p:cNvPr>
          <p:cNvSpPr txBox="1"/>
          <p:nvPr/>
        </p:nvSpPr>
        <p:spPr>
          <a:xfrm>
            <a:off x="1140515" y="2208621"/>
            <a:ext cx="4355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5-fold CV F1 score: 0.39988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89A203-3168-4F0E-B1F2-3B05A3CE0385}"/>
              </a:ext>
            </a:extLst>
          </p:cNvPr>
          <p:cNvSpPr txBox="1"/>
          <p:nvPr/>
        </p:nvSpPr>
        <p:spPr>
          <a:xfrm>
            <a:off x="6650807" y="2238680"/>
            <a:ext cx="4720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5-fold CV F1 score: 0.41302!</a:t>
            </a:r>
          </a:p>
        </p:txBody>
      </p:sp>
    </p:spTree>
    <p:extLst>
      <p:ext uri="{BB962C8B-B14F-4D97-AF65-F5344CB8AC3E}">
        <p14:creationId xmlns:p14="http://schemas.microsoft.com/office/powerpoint/2010/main" val="13773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40" grpId="0"/>
      <p:bldP spid="41" grpId="0"/>
      <p:bldP spid="42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1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426898-1CFF-40EE-8FCC-C3603EBF1152}"/>
              </a:ext>
            </a:extLst>
          </p:cNvPr>
          <p:cNvSpPr txBox="1"/>
          <p:nvPr/>
        </p:nvSpPr>
        <p:spPr>
          <a:xfrm>
            <a:off x="0" y="497314"/>
            <a:ext cx="1040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MODELLING: FINAL MODEL</a:t>
            </a:r>
            <a:endParaRPr lang="en-CA" sz="4800" b="1" dirty="0"/>
          </a:p>
        </p:txBody>
      </p:sp>
      <p:pic>
        <p:nvPicPr>
          <p:cNvPr id="23" name="Graphic 22" descr="Clipboard Partially Crossed with solid fill">
            <a:extLst>
              <a:ext uri="{FF2B5EF4-FFF2-40B4-BE49-F238E27FC236}">
                <a16:creationId xmlns:a16="http://schemas.microsoft.com/office/drawing/2014/main" id="{E2AF35A6-A877-4A78-AD8E-C1304843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200" y="202818"/>
            <a:ext cx="1317873" cy="131787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B476BA8-8F54-421D-9512-CF82F395A6DA}"/>
              </a:ext>
            </a:extLst>
          </p:cNvPr>
          <p:cNvSpPr/>
          <p:nvPr/>
        </p:nvSpPr>
        <p:spPr>
          <a:xfrm>
            <a:off x="363375" y="1487700"/>
            <a:ext cx="11361654" cy="7436639"/>
          </a:xfrm>
          <a:prstGeom prst="rect">
            <a:avLst/>
          </a:prstGeom>
          <a:solidFill>
            <a:schemeClr val="tx1"/>
          </a:solidFill>
          <a:ln>
            <a:solidFill>
              <a:srgbClr val="34B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Graphic 23" descr="Clipboard Partially Crossed with solid fill">
            <a:extLst>
              <a:ext uri="{FF2B5EF4-FFF2-40B4-BE49-F238E27FC236}">
                <a16:creationId xmlns:a16="http://schemas.microsoft.com/office/drawing/2014/main" id="{C7640107-4096-4553-ADD4-26FA03B3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7156" y="333312"/>
            <a:ext cx="1317873" cy="1317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11473-F4B6-4F24-BB7A-BE226689166F}"/>
              </a:ext>
            </a:extLst>
          </p:cNvPr>
          <p:cNvSpPr txBox="1"/>
          <p:nvPr/>
        </p:nvSpPr>
        <p:spPr>
          <a:xfrm>
            <a:off x="5124899" y="1598025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 err="1">
                <a:solidFill>
                  <a:schemeClr val="bg1"/>
                </a:solidFill>
              </a:rPr>
              <a:t>LightGB</a:t>
            </a:r>
            <a:r>
              <a:rPr lang="en-US" b="1" u="sng" dirty="0" err="1">
                <a:solidFill>
                  <a:schemeClr val="bg1"/>
                </a:solidFill>
              </a:rPr>
              <a:t>M</a:t>
            </a:r>
            <a:endParaRPr lang="en-CA" u="sng" dirty="0">
              <a:solidFill>
                <a:schemeClr val="bg1"/>
              </a:solidFill>
            </a:endParaRPr>
          </a:p>
        </p:txBody>
      </p:sp>
      <p:pic>
        <p:nvPicPr>
          <p:cNvPr id="35" name="Graphic 34" descr="Target with solid fill">
            <a:extLst>
              <a:ext uri="{FF2B5EF4-FFF2-40B4-BE49-F238E27FC236}">
                <a16:creationId xmlns:a16="http://schemas.microsoft.com/office/drawing/2014/main" id="{2724C20C-467E-47E2-8C4A-716663900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8434" y="2195057"/>
            <a:ext cx="914400" cy="914400"/>
          </a:xfrm>
          <a:prstGeom prst="rect">
            <a:avLst/>
          </a:prstGeom>
        </p:spPr>
      </p:pic>
      <p:pic>
        <p:nvPicPr>
          <p:cNvPr id="36" name="Graphic 35" descr="Workflow with solid fill">
            <a:extLst>
              <a:ext uri="{FF2B5EF4-FFF2-40B4-BE49-F238E27FC236}">
                <a16:creationId xmlns:a16="http://schemas.microsoft.com/office/drawing/2014/main" id="{6C5E354D-1E8B-48AA-8D8C-1BC9B10F2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8434" y="3115180"/>
            <a:ext cx="914400" cy="914400"/>
          </a:xfrm>
          <a:prstGeom prst="rect">
            <a:avLst/>
          </a:prstGeom>
        </p:spPr>
      </p:pic>
      <p:pic>
        <p:nvPicPr>
          <p:cNvPr id="37" name="Graphic 36" descr="Alterations &amp; Tailoring with solid fill">
            <a:extLst>
              <a:ext uri="{FF2B5EF4-FFF2-40B4-BE49-F238E27FC236}">
                <a16:creationId xmlns:a16="http://schemas.microsoft.com/office/drawing/2014/main" id="{593E37A6-E7DB-4771-A63F-391651D390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7810" y="4035303"/>
            <a:ext cx="914400" cy="914400"/>
          </a:xfrm>
          <a:prstGeom prst="rect">
            <a:avLst/>
          </a:prstGeom>
        </p:spPr>
      </p:pic>
      <p:pic>
        <p:nvPicPr>
          <p:cNvPr id="38" name="Graphic 37" descr="Statistics outline">
            <a:extLst>
              <a:ext uri="{FF2B5EF4-FFF2-40B4-BE49-F238E27FC236}">
                <a16:creationId xmlns:a16="http://schemas.microsoft.com/office/drawing/2014/main" id="{00718F34-7CAE-4369-983D-6C541C5AA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27810" y="4961149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7E9749F-0769-4615-8CDD-A06C367AE5C9}"/>
              </a:ext>
            </a:extLst>
          </p:cNvPr>
          <p:cNvSpPr txBox="1"/>
          <p:nvPr/>
        </p:nvSpPr>
        <p:spPr>
          <a:xfrm>
            <a:off x="4151940" y="2801481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B88599-3957-42A5-8FEA-8C2A0B03947F}"/>
              </a:ext>
            </a:extLst>
          </p:cNvPr>
          <p:cNvSpPr txBox="1"/>
          <p:nvPr/>
        </p:nvSpPr>
        <p:spPr>
          <a:xfrm>
            <a:off x="4151940" y="3742248"/>
            <a:ext cx="97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Recall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841706-55B9-4348-8CC7-B925EE71212D}"/>
              </a:ext>
            </a:extLst>
          </p:cNvPr>
          <p:cNvSpPr txBox="1"/>
          <p:nvPr/>
        </p:nvSpPr>
        <p:spPr>
          <a:xfrm>
            <a:off x="4139875" y="4634811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Precision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E9627A-6F33-4B60-AB70-1B916E90CFD5}"/>
              </a:ext>
            </a:extLst>
          </p:cNvPr>
          <p:cNvSpPr txBox="1"/>
          <p:nvPr/>
        </p:nvSpPr>
        <p:spPr>
          <a:xfrm>
            <a:off x="4151940" y="5546599"/>
            <a:ext cx="160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F1 statistic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7E17F5-E584-4850-B4E7-1CB8E17CE377}"/>
              </a:ext>
            </a:extLst>
          </p:cNvPr>
          <p:cNvSpPr txBox="1"/>
          <p:nvPr/>
        </p:nvSpPr>
        <p:spPr>
          <a:xfrm>
            <a:off x="5803676" y="2491909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0.40402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508B4C-F95E-49C4-803E-3FBB01C6D473}"/>
              </a:ext>
            </a:extLst>
          </p:cNvPr>
          <p:cNvSpPr txBox="1"/>
          <p:nvPr/>
        </p:nvSpPr>
        <p:spPr>
          <a:xfrm>
            <a:off x="5803676" y="3430016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0.40402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212208-9156-4E18-9C54-34E6CB0B03CC}"/>
              </a:ext>
            </a:extLst>
          </p:cNvPr>
          <p:cNvSpPr txBox="1"/>
          <p:nvPr/>
        </p:nvSpPr>
        <p:spPr>
          <a:xfrm>
            <a:off x="5803676" y="4345093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0.51259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2987D7-764E-4477-8B4A-9EB098108EED}"/>
              </a:ext>
            </a:extLst>
          </p:cNvPr>
          <p:cNvSpPr txBox="1"/>
          <p:nvPr/>
        </p:nvSpPr>
        <p:spPr>
          <a:xfrm>
            <a:off x="5761433" y="5290774"/>
            <a:ext cx="2421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0.43948</a:t>
            </a:r>
            <a:endParaRPr lang="en-CA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2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DD71E0-3215-4724-AF4E-9C1AD7749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6EEA6-3CD0-4ACC-9D33-B91EC2FF68CB}"/>
              </a:ext>
            </a:extLst>
          </p:cNvPr>
          <p:cNvSpPr txBox="1"/>
          <p:nvPr/>
        </p:nvSpPr>
        <p:spPr>
          <a:xfrm>
            <a:off x="726558" y="4688958"/>
            <a:ext cx="5369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Great monitoring tool 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Fast setup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Broad integration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Easy to use to use interface for both users/admins</a:t>
            </a: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A2FE8-7468-47EE-99B2-F2BC2D5EAB24}"/>
              </a:ext>
            </a:extLst>
          </p:cNvPr>
          <p:cNvSpPr txBox="1"/>
          <p:nvPr/>
        </p:nvSpPr>
        <p:spPr>
          <a:xfrm>
            <a:off x="5578548" y="4688958"/>
            <a:ext cx="536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Early development =&gt; limited features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Initial performance issues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 dirty="0">
                <a:ea typeface="Meiryo"/>
              </a:rPr>
              <a:t>Difficulty setting up unit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CA76B-54C9-4EDA-8328-F6A5374E9DB7}"/>
              </a:ext>
            </a:extLst>
          </p:cNvPr>
          <p:cNvSpPr txBox="1"/>
          <p:nvPr/>
        </p:nvSpPr>
        <p:spPr>
          <a:xfrm>
            <a:off x="1031358" y="4115906"/>
            <a:ext cx="438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Meiryo"/>
              </a:rPr>
              <a:t>Pros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1D34A-FE2F-4AC5-BC5D-0F6F462ECA2B}"/>
              </a:ext>
            </a:extLst>
          </p:cNvPr>
          <p:cNvSpPr txBox="1"/>
          <p:nvPr/>
        </p:nvSpPr>
        <p:spPr>
          <a:xfrm>
            <a:off x="5883348" y="4096895"/>
            <a:ext cx="438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Meiryo"/>
              </a:rPr>
              <a:t>Cons</a:t>
            </a:r>
            <a:endParaRPr lang="en-CA" b="1" dirty="0"/>
          </a:p>
        </p:txBody>
      </p:sp>
      <p:pic>
        <p:nvPicPr>
          <p:cNvPr id="12" name="Picture 4" descr="Logo&#10;&#10;Description automatically generated">
            <a:extLst>
              <a:ext uri="{FF2B5EF4-FFF2-40B4-BE49-F238E27FC236}">
                <a16:creationId xmlns:a16="http://schemas.microsoft.com/office/drawing/2014/main" id="{0D801D75-E23D-4F74-8916-8AD9A977D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362" y="2344752"/>
            <a:ext cx="2743200" cy="16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66701A-4E68-406E-9F58-93153394C023}"/>
              </a:ext>
            </a:extLst>
          </p:cNvPr>
          <p:cNvSpPr/>
          <p:nvPr/>
        </p:nvSpPr>
        <p:spPr>
          <a:xfrm>
            <a:off x="1181528" y="852755"/>
            <a:ext cx="9852918" cy="5201424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9A2DF-BB80-4D68-BB0D-14E4ADD30772}"/>
              </a:ext>
            </a:extLst>
          </p:cNvPr>
          <p:cNvSpPr txBox="1"/>
          <p:nvPr/>
        </p:nvSpPr>
        <p:spPr>
          <a:xfrm>
            <a:off x="923258" y="1113264"/>
            <a:ext cx="103454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F7661-8F9F-4F55-B115-50E876AD9778}"/>
              </a:ext>
            </a:extLst>
          </p:cNvPr>
          <p:cNvSpPr/>
          <p:nvPr/>
        </p:nvSpPr>
        <p:spPr>
          <a:xfrm>
            <a:off x="652129" y="543312"/>
            <a:ext cx="10887739" cy="592233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F6170-65E7-45F1-91C9-2A238CFD9972}"/>
              </a:ext>
            </a:extLst>
          </p:cNvPr>
          <p:cNvSpPr txBox="1"/>
          <p:nvPr/>
        </p:nvSpPr>
        <p:spPr>
          <a:xfrm>
            <a:off x="1058823" y="1188744"/>
            <a:ext cx="1034547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617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AB78D7-73A3-4F09-9FAC-99F632AFB6FB}"/>
              </a:ext>
            </a:extLst>
          </p:cNvPr>
          <p:cNvSpPr/>
          <p:nvPr/>
        </p:nvSpPr>
        <p:spPr>
          <a:xfrm>
            <a:off x="0" y="1"/>
            <a:ext cx="46648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013FA-E1A2-4075-BAE5-A457B9F2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87" y="723711"/>
            <a:ext cx="4432516" cy="15243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Meiryo"/>
              </a:rPr>
              <a:t>LAUNCHING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2494-7DE7-4F91-90FF-C62509ED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705114"/>
            <a:ext cx="6172412" cy="20997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App ready to go to production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Currently pending approval on </a:t>
            </a:r>
            <a:r>
              <a:rPr lang="en-US" dirty="0" err="1">
                <a:ea typeface="Meiryo"/>
              </a:rPr>
              <a:t>Streamlit</a:t>
            </a:r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Minor work to be done in automation</a:t>
            </a:r>
          </a:p>
        </p:txBody>
      </p:sp>
      <p:pic>
        <p:nvPicPr>
          <p:cNvPr id="5" name="Graphic 4" descr="Rocket with solid fill">
            <a:extLst>
              <a:ext uri="{FF2B5EF4-FFF2-40B4-BE49-F238E27FC236}">
                <a16:creationId xmlns:a16="http://schemas.microsoft.com/office/drawing/2014/main" id="{8E1C4338-A53A-42FE-A480-C3F2EB0E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2596" y="1116079"/>
            <a:ext cx="914400" cy="914400"/>
          </a:xfrm>
          <a:prstGeom prst="rect">
            <a:avLst/>
          </a:prstGeom>
        </p:spPr>
      </p:pic>
      <p:pic>
        <p:nvPicPr>
          <p:cNvPr id="7" name="Graphic 6" descr="Tools with solid fill">
            <a:extLst>
              <a:ext uri="{FF2B5EF4-FFF2-40B4-BE49-F238E27FC236}">
                <a16:creationId xmlns:a16="http://schemas.microsoft.com/office/drawing/2014/main" id="{3947C0DF-1B52-47B5-8036-3E1559978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596" y="4793934"/>
            <a:ext cx="914400" cy="914400"/>
          </a:xfrm>
          <a:prstGeom prst="rect">
            <a:avLst/>
          </a:prstGeom>
        </p:spPr>
      </p:pic>
      <p:pic>
        <p:nvPicPr>
          <p:cNvPr id="11" name="Graphic 10" descr="Security camera with solid fill">
            <a:extLst>
              <a:ext uri="{FF2B5EF4-FFF2-40B4-BE49-F238E27FC236}">
                <a16:creationId xmlns:a16="http://schemas.microsoft.com/office/drawing/2014/main" id="{087AA61F-D0B3-4801-9869-1E745ADA0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5679" y="2971800"/>
            <a:ext cx="914400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DDE911-89F5-42CC-9638-6B7B57A6052A}"/>
              </a:ext>
            </a:extLst>
          </p:cNvPr>
          <p:cNvSpPr txBox="1">
            <a:spLocks/>
          </p:cNvSpPr>
          <p:nvPr/>
        </p:nvSpPr>
        <p:spPr>
          <a:xfrm>
            <a:off x="157563" y="2640458"/>
            <a:ext cx="4432516" cy="1524379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a typeface="Meiryo"/>
              </a:rPr>
              <a:t>MONITORING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48A677-68EE-4A35-91A9-9A5734D00F2E}"/>
              </a:ext>
            </a:extLst>
          </p:cNvPr>
          <p:cNvSpPr txBox="1">
            <a:spLocks/>
          </p:cNvSpPr>
          <p:nvPr/>
        </p:nvSpPr>
        <p:spPr>
          <a:xfrm>
            <a:off x="232287" y="4488944"/>
            <a:ext cx="4432516" cy="1524379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a typeface="Meiryo"/>
              </a:rPr>
              <a:t>MAINTENANCE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03B609-41D5-4EFD-A52B-8A91EC1CD488}"/>
              </a:ext>
            </a:extLst>
          </p:cNvPr>
          <p:cNvSpPr txBox="1">
            <a:spLocks/>
          </p:cNvSpPr>
          <p:nvPr/>
        </p:nvSpPr>
        <p:spPr>
          <a:xfrm>
            <a:off x="5376671" y="2867667"/>
            <a:ext cx="6172412" cy="1212603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One of the main goals of the project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Potential to improve alerts and use email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A377DF-A41F-44C8-BEC8-FCEEBBFA02FF}"/>
              </a:ext>
            </a:extLst>
          </p:cNvPr>
          <p:cNvSpPr txBox="1">
            <a:spLocks/>
          </p:cNvSpPr>
          <p:nvPr/>
        </p:nvSpPr>
        <p:spPr>
          <a:xfrm>
            <a:off x="5376671" y="4682181"/>
            <a:ext cx="6172412" cy="970685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Working on organizing the repository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Use of documentation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639E7-FDBF-436B-A748-596CFF61F784}"/>
              </a:ext>
            </a:extLst>
          </p:cNvPr>
          <p:cNvCxnSpPr>
            <a:cxnSpLocks/>
          </p:cNvCxnSpPr>
          <p:nvPr/>
        </p:nvCxnSpPr>
        <p:spPr>
          <a:xfrm flipH="1">
            <a:off x="6996702" y="2804846"/>
            <a:ext cx="26138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A3CC26-0B86-4AB8-9FF9-C084BA9A675F}"/>
              </a:ext>
            </a:extLst>
          </p:cNvPr>
          <p:cNvCxnSpPr>
            <a:cxnSpLocks/>
          </p:cNvCxnSpPr>
          <p:nvPr/>
        </p:nvCxnSpPr>
        <p:spPr>
          <a:xfrm flipH="1">
            <a:off x="6996702" y="4405902"/>
            <a:ext cx="26138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3" grpId="0"/>
      <p:bldP spid="14" grpId="0"/>
      <p:bldP spid="15" grpId="0" uiExpand="1" build="p"/>
      <p:bldP spid="1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1A94-D2E2-4FF5-BB42-910CC831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1" y="-103840"/>
            <a:ext cx="3411973" cy="1371337"/>
          </a:xfrm>
        </p:spPr>
        <p:txBody>
          <a:bodyPr>
            <a:normAutofit/>
          </a:bodyPr>
          <a:lstStyle/>
          <a:p>
            <a:pPr algn="ctr"/>
            <a:r>
              <a:rPr lang="en-CA" sz="4000">
                <a:hlinkClick r:id="rId2"/>
              </a:rPr>
              <a:t>THE TEAM</a:t>
            </a:r>
            <a:endParaRPr lang="en-CA" sz="4000">
              <a:ea typeface="Meiry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4ECEF-B9DE-4ABF-92EF-2330301EFFB9}"/>
              </a:ext>
            </a:extLst>
          </p:cNvPr>
          <p:cNvSpPr txBox="1"/>
          <p:nvPr/>
        </p:nvSpPr>
        <p:spPr>
          <a:xfrm>
            <a:off x="1017843" y="1652284"/>
            <a:ext cx="7377133" cy="923330"/>
          </a:xfrm>
          <a:prstGeom prst="rect">
            <a:avLst/>
          </a:prstGeom>
          <a:solidFill>
            <a:srgbClr val="3BAFA7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	</a:t>
            </a:r>
            <a:r>
              <a:rPr lang="en-CA" b="1"/>
              <a:t>Bogdan Tanasie </a:t>
            </a:r>
            <a:r>
              <a:rPr lang="en-CA" sz="1400" b="1"/>
              <a:t>(</a:t>
            </a:r>
            <a:r>
              <a:rPr lang="en-CA" sz="1400">
                <a:ea typeface="+mn-lt"/>
                <a:cs typeface="+mn-lt"/>
                <a:hlinkClick r:id="rId3"/>
              </a:rPr>
              <a:t>https://github.com/bogdan-tanasie</a:t>
            </a:r>
            <a:r>
              <a:rPr lang="en-CA" sz="1400">
                <a:ea typeface="+mn-lt"/>
                <a:cs typeface="+mn-lt"/>
              </a:rPr>
              <a:t>)</a:t>
            </a:r>
            <a:endParaRPr lang="en-CA" sz="1400" b="1"/>
          </a:p>
          <a:p>
            <a:r>
              <a:rPr lang="en-CA"/>
              <a:t>	Software Developer/Architect</a:t>
            </a:r>
            <a:endParaRPr lang="en-CA">
              <a:ea typeface="Meiryo"/>
            </a:endParaRPr>
          </a:p>
          <a:p>
            <a:r>
              <a:rPr lang="en-CA"/>
              <a:t>	“Crime datasets look like fun.”</a:t>
            </a:r>
            <a:endParaRPr lang="en-CA">
              <a:ea typeface="Meiry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217E8-92B2-4E7A-9BC4-27898F965F91}"/>
              </a:ext>
            </a:extLst>
          </p:cNvPr>
          <p:cNvSpPr txBox="1"/>
          <p:nvPr/>
        </p:nvSpPr>
        <p:spPr>
          <a:xfrm>
            <a:off x="4286249" y="5367093"/>
            <a:ext cx="7377133" cy="1200329"/>
          </a:xfrm>
          <a:prstGeom prst="rect">
            <a:avLst/>
          </a:prstGeom>
          <a:solidFill>
            <a:srgbClr val="45467B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>
                <a:solidFill>
                  <a:schemeClr val="bg1"/>
                </a:solidFill>
              </a:rPr>
              <a:t>Tiancheng Zhang </a:t>
            </a:r>
            <a:r>
              <a:rPr lang="en-CA" sz="1400" b="1">
                <a:solidFill>
                  <a:schemeClr val="bg1"/>
                </a:solidFill>
              </a:rPr>
              <a:t>(</a:t>
            </a:r>
            <a:r>
              <a:rPr lang="en-CA" sz="14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https://github.com/tipsytc</a:t>
            </a:r>
            <a:r>
              <a:rPr lang="en-CA" sz="140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r>
              <a:rPr lang="en-CA">
                <a:solidFill>
                  <a:schemeClr val="bg1"/>
                </a:solidFill>
              </a:rPr>
              <a:t>Data Analyst</a:t>
            </a:r>
            <a:endParaRPr lang="en-CA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“Can I be the sommelier to the Assistant to the Data</a:t>
            </a:r>
            <a:endParaRPr lang="en-CA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Analyst?”</a:t>
            </a:r>
            <a:endParaRPr lang="en-CA">
              <a:solidFill>
                <a:schemeClr val="bg1"/>
              </a:solidFill>
              <a:ea typeface="Meiry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F4FB8D-358E-42BE-88F9-6B302AA06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9"/>
          <a:stretch/>
        </p:blipFill>
        <p:spPr bwMode="auto">
          <a:xfrm>
            <a:off x="414318" y="1479979"/>
            <a:ext cx="1465140" cy="135534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FE6E30-4857-4C51-8D9B-C70B0AA1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907" y="5127702"/>
            <a:ext cx="1419460" cy="143358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28813-7CC5-4A09-956A-7CB0CC51325E}"/>
              </a:ext>
            </a:extLst>
          </p:cNvPr>
          <p:cNvSpPr txBox="1"/>
          <p:nvPr/>
        </p:nvSpPr>
        <p:spPr>
          <a:xfrm>
            <a:off x="4286249" y="2810179"/>
            <a:ext cx="7377133" cy="923330"/>
          </a:xfrm>
          <a:prstGeom prst="rect">
            <a:avLst/>
          </a:prstGeom>
          <a:solidFill>
            <a:srgbClr val="45467B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>
                <a:solidFill>
                  <a:schemeClr val="bg1"/>
                </a:solidFill>
              </a:rPr>
              <a:t>Marek Krowicki </a:t>
            </a:r>
            <a:r>
              <a:rPr lang="en-CA" sz="1400" b="1">
                <a:solidFill>
                  <a:schemeClr val="bg1"/>
                </a:solidFill>
              </a:rPr>
              <a:t>(</a:t>
            </a:r>
            <a:r>
              <a:rPr lang="en-CA" sz="1400">
                <a:ea typeface="+mn-lt"/>
                <a:cs typeface="+mn-lt"/>
                <a:hlinkClick r:id="rId7"/>
              </a:rPr>
              <a:t>https://github.com/Marek7869</a:t>
            </a:r>
            <a:r>
              <a:rPr lang="en-CA" sz="140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en-CA" sz="1400">
                <a:ea typeface="+mn-lt"/>
                <a:cs typeface="+mn-lt"/>
              </a:rPr>
              <a:t> </a:t>
            </a:r>
            <a:endParaRPr lang="en-CA" sz="1400">
              <a:solidFill>
                <a:srgbClr val="000000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Data Analyst</a:t>
            </a:r>
            <a:endParaRPr lang="en-CA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“I consider myself a </a:t>
            </a:r>
            <a:r>
              <a:rPr lang="en-CA" i="1">
                <a:solidFill>
                  <a:schemeClr val="bg1"/>
                </a:solidFill>
              </a:rPr>
              <a:t>Data Massager.”</a:t>
            </a:r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44446-DB3A-4E19-908A-7D436E3F5165}"/>
              </a:ext>
            </a:extLst>
          </p:cNvPr>
          <p:cNvSpPr txBox="1"/>
          <p:nvPr/>
        </p:nvSpPr>
        <p:spPr>
          <a:xfrm>
            <a:off x="1017843" y="3927373"/>
            <a:ext cx="7377133" cy="1200329"/>
          </a:xfrm>
          <a:prstGeom prst="rect">
            <a:avLst/>
          </a:prstGeom>
          <a:solidFill>
            <a:srgbClr val="3BAFA7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/>
              <a:t>	</a:t>
            </a:r>
            <a:r>
              <a:rPr lang="en-CA" b="1"/>
              <a:t>Sam Greene </a:t>
            </a:r>
            <a:r>
              <a:rPr lang="en-CA" sz="1400" b="1"/>
              <a:t>(</a:t>
            </a:r>
            <a:r>
              <a:rPr lang="en-CA" sz="1400">
                <a:ea typeface="+mn-lt"/>
                <a:cs typeface="+mn-lt"/>
                <a:hlinkClick r:id="rId8"/>
              </a:rPr>
              <a:t>https://github.com/samegreene55</a:t>
            </a:r>
            <a:r>
              <a:rPr lang="en-CA" sz="1400">
                <a:ea typeface="+mn-lt"/>
                <a:cs typeface="+mn-lt"/>
              </a:rPr>
              <a:t>)</a:t>
            </a:r>
            <a:endParaRPr lang="en-CA" sz="1400">
              <a:ea typeface="Meiryo"/>
            </a:endParaRPr>
          </a:p>
          <a:p>
            <a:r>
              <a:rPr lang="en-CA"/>
              <a:t>	Business Analyst</a:t>
            </a:r>
            <a:endParaRPr lang="en-CA">
              <a:ea typeface="Meiryo"/>
            </a:endParaRPr>
          </a:p>
          <a:p>
            <a:r>
              <a:rPr lang="en-CA"/>
              <a:t>	“As long as I don’t have to do the same work as a	 capstone strategist.”</a:t>
            </a:r>
            <a:endParaRPr lang="en-CA">
              <a:ea typeface="Meiry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F4B5E-C58A-4E74-B25E-42B8C9704190}"/>
              </a:ext>
            </a:extLst>
          </p:cNvPr>
          <p:cNvSpPr txBox="1"/>
          <p:nvPr/>
        </p:nvSpPr>
        <p:spPr>
          <a:xfrm>
            <a:off x="4286249" y="236660"/>
            <a:ext cx="7377133" cy="1200329"/>
          </a:xfrm>
          <a:prstGeom prst="rect">
            <a:avLst/>
          </a:prstGeom>
          <a:solidFill>
            <a:srgbClr val="45467B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>
                <a:solidFill>
                  <a:schemeClr val="bg1"/>
                </a:solidFill>
              </a:rPr>
              <a:t>Andrea Yzeiri </a:t>
            </a:r>
            <a:r>
              <a:rPr lang="en-CA" sz="1400" b="1">
                <a:solidFill>
                  <a:schemeClr val="bg1"/>
                </a:solidFill>
              </a:rPr>
              <a:t>(</a:t>
            </a:r>
            <a:r>
              <a:rPr lang="en-CA" sz="1400">
                <a:solidFill>
                  <a:schemeClr val="bg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https://github.com/Andrea-Yzeiri</a:t>
            </a:r>
            <a:r>
              <a:rPr lang="en-CA" sz="140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CA" sz="1400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Project Manager/Data Scientist</a:t>
            </a:r>
            <a:endParaRPr lang="en-CA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“I can definitely manage this project and keep us on</a:t>
            </a:r>
            <a:endParaRPr lang="en-CA">
              <a:solidFill>
                <a:schemeClr val="bg1"/>
              </a:solidFill>
              <a:ea typeface="Meiryo"/>
            </a:endParaRPr>
          </a:p>
          <a:p>
            <a:r>
              <a:rPr lang="en-CA">
                <a:solidFill>
                  <a:schemeClr val="bg1"/>
                </a:solidFill>
              </a:rPr>
              <a:t>track.”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9777CA-27CE-4740-9CA0-3F140B48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907" y="2626715"/>
            <a:ext cx="1465139" cy="138985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1F8DDFC-C00C-4240-9BCD-D03ABDA9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8" y="3791845"/>
            <a:ext cx="1419460" cy="14194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FD9D941-41C9-41D9-8AF1-E8B7D70CD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 r="19202"/>
          <a:stretch/>
        </p:blipFill>
        <p:spPr bwMode="auto">
          <a:xfrm>
            <a:off x="10694442" y="159152"/>
            <a:ext cx="1397604" cy="1355344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289C3-B0D4-4FAF-9278-E02F4EFCC408}"/>
              </a:ext>
            </a:extLst>
          </p:cNvPr>
          <p:cNvSpPr txBox="1"/>
          <p:nvPr/>
        </p:nvSpPr>
        <p:spPr>
          <a:xfrm>
            <a:off x="493102" y="837467"/>
            <a:ext cx="3886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1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2577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  <p:bldP spid="11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ptical fiber threads">
            <a:extLst>
              <a:ext uri="{FF2B5EF4-FFF2-40B4-BE49-F238E27FC236}">
                <a16:creationId xmlns:a16="http://schemas.microsoft.com/office/drawing/2014/main" id="{2C47D6F9-4E41-480C-AAD9-2ED762811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16397"/>
          <a:stretch/>
        </p:blipFill>
        <p:spPr>
          <a:xfrm>
            <a:off x="0" y="0"/>
            <a:ext cx="12191981" cy="68579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30395D-9371-468E-ADB5-C41229C7FA05}"/>
              </a:ext>
            </a:extLst>
          </p:cNvPr>
          <p:cNvSpPr txBox="1">
            <a:spLocks/>
          </p:cNvSpPr>
          <p:nvPr/>
        </p:nvSpPr>
        <p:spPr>
          <a:xfrm>
            <a:off x="5376670" y="511629"/>
            <a:ext cx="6172412" cy="59513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eiryo"/>
              </a:rPr>
              <a:t>Making predictions for just over a year into the future as test 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Meiryo"/>
              </a:rPr>
              <a:t>Crime has evolved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>
                <a:ea typeface="Meiryo"/>
              </a:rPr>
              <a:t>New weapon included in data: “Fire” for arson cases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>
                <a:ea typeface="Meiryo"/>
              </a:rPr>
              <a:t>New neighborhoods, either new or did not report crime previously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>
                <a:ea typeface="Meiryo"/>
              </a:rPr>
              <a:t>New premises for crimes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Meiryo"/>
              </a:rPr>
              <a:t>Data inconsistency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>
                <a:ea typeface="Meiryo"/>
              </a:rPr>
              <a:t>39 missing neighborhoods: either renamed or crime did not occur in test period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>
                <a:ea typeface="Meiryo"/>
              </a:rPr>
              <a:t>90 missing premises: most likely due to changes in data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Meiryo"/>
              </a:rPr>
              <a:t>1 hot encoding impractical: each missing class = 1 missing feature. “Best” NB model performs terribly: 39% difference in F1 score compared to </a:t>
            </a:r>
            <a:r>
              <a:rPr lang="en-US" dirty="0" err="1">
                <a:ea typeface="Meiryo"/>
              </a:rPr>
              <a:t>LightGBM</a:t>
            </a:r>
            <a:r>
              <a:rPr lang="en-US" dirty="0">
                <a:ea typeface="Meiryo"/>
              </a:rPr>
              <a:t> with label encoded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Meiryo"/>
              </a:rPr>
              <a:t>Test set more than halved in size (22,729 remaining rows): 65% of new crimes cannot be predicted </a:t>
            </a:r>
            <a:r>
              <a:rPr lang="en-US" u="sng" dirty="0">
                <a:ea typeface="Meiryo"/>
              </a:rPr>
              <a:t>based on all features</a:t>
            </a:r>
            <a:r>
              <a:rPr lang="en-US" dirty="0">
                <a:ea typeface="Meiryo"/>
              </a:rPr>
              <a:t> of model trained on past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A9719-B7DD-4CDA-8533-E7211B272FD4}"/>
              </a:ext>
            </a:extLst>
          </p:cNvPr>
          <p:cNvSpPr/>
          <p:nvPr/>
        </p:nvSpPr>
        <p:spPr>
          <a:xfrm>
            <a:off x="1222744" y="-397331"/>
            <a:ext cx="3040912" cy="7255331"/>
          </a:xfrm>
          <a:prstGeom prst="rect">
            <a:avLst/>
          </a:prstGeom>
          <a:solidFill>
            <a:srgbClr val="0C31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03BA0-B75F-4719-972A-4F6A4AD6D719}"/>
              </a:ext>
            </a:extLst>
          </p:cNvPr>
          <p:cNvSpPr txBox="1"/>
          <p:nvPr/>
        </p:nvSpPr>
        <p:spPr>
          <a:xfrm>
            <a:off x="-19" y="2507261"/>
            <a:ext cx="5541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LESSONS LEARNED</a:t>
            </a:r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12984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ptical fiber threads">
            <a:extLst>
              <a:ext uri="{FF2B5EF4-FFF2-40B4-BE49-F238E27FC236}">
                <a16:creationId xmlns:a16="http://schemas.microsoft.com/office/drawing/2014/main" id="{2C47D6F9-4E41-480C-AAD9-2ED762811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16397"/>
          <a:stretch/>
        </p:blipFill>
        <p:spPr>
          <a:xfrm>
            <a:off x="0" y="0"/>
            <a:ext cx="12191981" cy="68579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30395D-9371-468E-ADB5-C41229C7FA05}"/>
              </a:ext>
            </a:extLst>
          </p:cNvPr>
          <p:cNvSpPr txBox="1">
            <a:spLocks/>
          </p:cNvSpPr>
          <p:nvPr/>
        </p:nvSpPr>
        <p:spPr>
          <a:xfrm>
            <a:off x="5327690" y="1222745"/>
            <a:ext cx="6172412" cy="50169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Algorithmic Bias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built strictly on past data can be discriminatory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for this in future model training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interpretation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interpretation vs accuracy tradeoff between models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z="18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Officers should know the reasons behind the predictions</a:t>
            </a:r>
            <a:endParaRPr lang="en-US" sz="1600" b="1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A9719-B7DD-4CDA-8533-E7211B272FD4}"/>
              </a:ext>
            </a:extLst>
          </p:cNvPr>
          <p:cNvSpPr/>
          <p:nvPr/>
        </p:nvSpPr>
        <p:spPr>
          <a:xfrm>
            <a:off x="1222744" y="-397331"/>
            <a:ext cx="3040912" cy="7255331"/>
          </a:xfrm>
          <a:prstGeom prst="rect">
            <a:avLst/>
          </a:prstGeom>
          <a:solidFill>
            <a:srgbClr val="0C314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03BA0-B75F-4719-972A-4F6A4AD6D719}"/>
              </a:ext>
            </a:extLst>
          </p:cNvPr>
          <p:cNvSpPr txBox="1"/>
          <p:nvPr/>
        </p:nvSpPr>
        <p:spPr>
          <a:xfrm>
            <a:off x="1036665" y="2241447"/>
            <a:ext cx="34130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62CB5-04C0-4F9B-804A-1F8A222CD47F}"/>
              </a:ext>
            </a:extLst>
          </p:cNvPr>
          <p:cNvSpPr txBox="1"/>
          <p:nvPr/>
        </p:nvSpPr>
        <p:spPr>
          <a:xfrm>
            <a:off x="1695901" y="6562834"/>
            <a:ext cx="1182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spc="150" dirty="0">
                <a:solidFill>
                  <a:schemeClr val="bg1"/>
                </a:solidFill>
              </a:rPr>
              <a:t>Source: https://www.tandfonline.com/doi/full/10.1080/01900692.2019.1575664</a:t>
            </a:r>
          </a:p>
          <a:p>
            <a:endParaRPr lang="en-CA" sz="1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question mark on a hardwood floor against a wall">
            <a:extLst>
              <a:ext uri="{FF2B5EF4-FFF2-40B4-BE49-F238E27FC236}">
                <a16:creationId xmlns:a16="http://schemas.microsoft.com/office/drawing/2014/main" id="{D555DEC2-E146-4C99-A3D8-7CB9F9D94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55"/>
          <a:stretch/>
        </p:blipFill>
        <p:spPr>
          <a:xfrm>
            <a:off x="642916" y="643467"/>
            <a:ext cx="11549083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4F529-B1AA-41D0-B817-7FAE2DBDAEBF}"/>
              </a:ext>
            </a:extLst>
          </p:cNvPr>
          <p:cNvSpPr txBox="1"/>
          <p:nvPr/>
        </p:nvSpPr>
        <p:spPr>
          <a:xfrm>
            <a:off x="4712458" y="2815167"/>
            <a:ext cx="6593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>
                <a:solidFill>
                  <a:schemeClr val="bg1">
                    <a:lumMod val="95000"/>
                  </a:schemeClr>
                </a:solidFill>
              </a:rPr>
              <a:t>QUESTION PERIOD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4EAEB-1406-40F2-8842-7DA7F0E803AE}"/>
              </a:ext>
            </a:extLst>
          </p:cNvPr>
          <p:cNvSpPr txBox="1"/>
          <p:nvPr/>
        </p:nvSpPr>
        <p:spPr>
          <a:xfrm rot="300000">
            <a:off x="9490038" y="2445037"/>
            <a:ext cx="4385126" cy="1577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9650">
              <a:solidFill>
                <a:schemeClr val="bg1"/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936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F46688-1ABC-4A31-ACA0-DF506DB93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8F65B-DE99-437D-AB22-33FCEBF0F2B1}"/>
              </a:ext>
            </a:extLst>
          </p:cNvPr>
          <p:cNvSpPr txBox="1"/>
          <p:nvPr/>
        </p:nvSpPr>
        <p:spPr>
          <a:xfrm>
            <a:off x="1007962" y="2778432"/>
            <a:ext cx="3142797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chemeClr val="bg1"/>
                </a:solidFill>
              </a:rPr>
              <a:t>Current systems: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773D3-6BDA-4FF7-9DA2-120922C95395}"/>
              </a:ext>
            </a:extLst>
          </p:cNvPr>
          <p:cNvSpPr txBox="1"/>
          <p:nvPr/>
        </p:nvSpPr>
        <p:spPr>
          <a:xfrm>
            <a:off x="6068547" y="4046290"/>
            <a:ext cx="4720975" cy="187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930"/>
              </a:spcBef>
            </a:pPr>
            <a:r>
              <a:rPr lang="en-US" spc="150" dirty="0">
                <a:solidFill>
                  <a:schemeClr val="bg1"/>
                </a:solidFill>
              </a:rPr>
              <a:t>Our solution aims to improve police effectiveness by showing an officer what type of crime they are about to encounter, using situation specific variables.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E43C2-1FF2-48A8-80B0-D9EE673061FC}"/>
              </a:ext>
            </a:extLst>
          </p:cNvPr>
          <p:cNvSpPr txBox="1"/>
          <p:nvPr/>
        </p:nvSpPr>
        <p:spPr>
          <a:xfrm>
            <a:off x="6068547" y="2581847"/>
            <a:ext cx="4850103" cy="11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930"/>
              </a:spcBef>
            </a:pPr>
            <a:r>
              <a:rPr lang="en-US" spc="150" dirty="0">
                <a:solidFill>
                  <a:schemeClr val="bg1"/>
                </a:solidFill>
              </a:rPr>
              <a:t>These systems predict when and where a crime will occur based on patterns.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67FF4-E9C7-4D03-8E64-184591A4B22E}"/>
              </a:ext>
            </a:extLst>
          </p:cNvPr>
          <p:cNvSpPr txBox="1"/>
          <p:nvPr/>
        </p:nvSpPr>
        <p:spPr>
          <a:xfrm>
            <a:off x="1652402" y="5557367"/>
            <a:ext cx="4720975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 dirty="0" err="1">
                <a:solidFill>
                  <a:schemeClr val="bg1"/>
                </a:solidFill>
              </a:rPr>
              <a:t>Hunchlab</a:t>
            </a:r>
            <a:r>
              <a:rPr lang="en-US" spc="150" dirty="0">
                <a:solidFill>
                  <a:schemeClr val="bg1"/>
                </a:solidFill>
              </a:rPr>
              <a:t> – Philadelphia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1527-7373-4664-9763-CBC5A351C0AE}"/>
              </a:ext>
            </a:extLst>
          </p:cNvPr>
          <p:cNvSpPr txBox="1"/>
          <p:nvPr/>
        </p:nvSpPr>
        <p:spPr>
          <a:xfrm>
            <a:off x="1652402" y="4982316"/>
            <a:ext cx="4021785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 dirty="0" err="1">
                <a:solidFill>
                  <a:schemeClr val="bg1"/>
                </a:solidFill>
              </a:rPr>
              <a:t>PredPol</a:t>
            </a:r>
            <a:r>
              <a:rPr lang="en-US" spc="150" dirty="0">
                <a:solidFill>
                  <a:schemeClr val="bg1"/>
                </a:solidFill>
              </a:rPr>
              <a:t> – Los Angeles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9555-08FF-4357-BCC0-B41732F00FA9}"/>
              </a:ext>
            </a:extLst>
          </p:cNvPr>
          <p:cNvSpPr txBox="1"/>
          <p:nvPr/>
        </p:nvSpPr>
        <p:spPr>
          <a:xfrm>
            <a:off x="1652402" y="4377845"/>
            <a:ext cx="3142797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 dirty="0" err="1">
                <a:solidFill>
                  <a:schemeClr val="bg1"/>
                </a:solidFill>
              </a:rPr>
              <a:t>PreCobs</a:t>
            </a:r>
            <a:r>
              <a:rPr lang="en-US" spc="150" dirty="0">
                <a:solidFill>
                  <a:schemeClr val="bg1"/>
                </a:solidFill>
              </a:rPr>
              <a:t> – Germany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E9F6B-7408-4D7C-8C49-4998F4DD330E}"/>
              </a:ext>
            </a:extLst>
          </p:cNvPr>
          <p:cNvSpPr txBox="1"/>
          <p:nvPr/>
        </p:nvSpPr>
        <p:spPr>
          <a:xfrm>
            <a:off x="1652402" y="3166630"/>
            <a:ext cx="3142797" cy="1151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Arial" panose="020B0604020202020204" pitchFamily="34" charset="0"/>
              <a:buChar char="•"/>
            </a:pPr>
            <a:r>
              <a:rPr lang="en-US" spc="150" dirty="0">
                <a:solidFill>
                  <a:schemeClr val="bg1"/>
                </a:solidFill>
              </a:rPr>
              <a:t>Crime Anticipation System (CAS) – Amsterdam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B45667-E1FB-4C29-B288-6347E697619B}"/>
              </a:ext>
            </a:extLst>
          </p:cNvPr>
          <p:cNvCxnSpPr>
            <a:cxnSpLocks/>
          </p:cNvCxnSpPr>
          <p:nvPr/>
        </p:nvCxnSpPr>
        <p:spPr>
          <a:xfrm flipH="1">
            <a:off x="7284378" y="3841725"/>
            <a:ext cx="26138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00F5CBC9-BB2A-43D9-B449-AA91D22E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9" y="2066047"/>
            <a:ext cx="6651119" cy="4110027"/>
          </a:xfrm>
          <a:prstGeom prst="rect">
            <a:avLst/>
          </a:prstGeom>
        </p:spPr>
      </p:pic>
      <p:pic>
        <p:nvPicPr>
          <p:cNvPr id="21" name="Graphic 20" descr="Brainstorm outline">
            <a:extLst>
              <a:ext uri="{FF2B5EF4-FFF2-40B4-BE49-F238E27FC236}">
                <a16:creationId xmlns:a16="http://schemas.microsoft.com/office/drawing/2014/main" id="{0AD8F4E6-B416-4660-8AEB-904848F7A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0675" y="97229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CA6F5-0F66-466D-A3FA-494155605149}"/>
              </a:ext>
            </a:extLst>
          </p:cNvPr>
          <p:cNvSpPr txBox="1"/>
          <p:nvPr/>
        </p:nvSpPr>
        <p:spPr>
          <a:xfrm>
            <a:off x="0" y="290366"/>
            <a:ext cx="58357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837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F5888DF-4869-47AE-85E9-3D202BD8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4A80D-5AB1-45CE-995E-E7EB6871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56" y="904126"/>
            <a:ext cx="7573544" cy="5250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33D6E-A389-4684-B046-315468D08170}"/>
              </a:ext>
            </a:extLst>
          </p:cNvPr>
          <p:cNvSpPr txBox="1"/>
          <p:nvPr/>
        </p:nvSpPr>
        <p:spPr>
          <a:xfrm>
            <a:off x="2133438" y="1830036"/>
            <a:ext cx="248501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dirty="0">
                <a:solidFill>
                  <a:schemeClr val="bg1"/>
                </a:solidFill>
              </a:rPr>
              <a:t>Crime Concentration By Neighborhood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7968EA51-9384-430C-9F2A-A28E49099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9906" y="2164073"/>
            <a:ext cx="2529854" cy="2529854"/>
          </a:xfrm>
          <a:prstGeom prst="rect">
            <a:avLst/>
          </a:prstGeom>
        </p:spPr>
      </p:pic>
      <p:pic>
        <p:nvPicPr>
          <p:cNvPr id="8" name="Graphic 7" descr="High temperature with solid fill">
            <a:extLst>
              <a:ext uri="{FF2B5EF4-FFF2-40B4-BE49-F238E27FC236}">
                <a16:creationId xmlns:a16="http://schemas.microsoft.com/office/drawing/2014/main" id="{BC0AB13D-D560-407D-9177-BFEC820FC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4352" y="3529403"/>
            <a:ext cx="2175442" cy="21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AC52-90E1-4867-B764-9BB1B1FC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AGENDA</a:t>
            </a:r>
            <a:endParaRPr lang="en-US"/>
          </a:p>
        </p:txBody>
      </p:sp>
      <p:pic>
        <p:nvPicPr>
          <p:cNvPr id="6" name="ML Presentation (2)">
            <a:hlinkClick r:id="" action="ppaction://media"/>
            <a:extLst>
              <a:ext uri="{FF2B5EF4-FFF2-40B4-BE49-F238E27FC236}">
                <a16:creationId xmlns:a16="http://schemas.microsoft.com/office/drawing/2014/main" id="{E78DCFCD-A058-48A2-AAD4-6981E91B5A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05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9968-5AB0-4EC3-9E45-493E4DA6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ML Presentation (1)">
            <a:hlinkClick r:id="" action="ppaction://media"/>
            <a:extLst>
              <a:ext uri="{FF2B5EF4-FFF2-40B4-BE49-F238E27FC236}">
                <a16:creationId xmlns:a16="http://schemas.microsoft.com/office/drawing/2014/main" id="{92AA3891-320A-49E2-9B45-BEF2B12A82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B212E-EF86-4ABC-A2E1-9FC5BE1B3639}"/>
              </a:ext>
            </a:extLst>
          </p:cNvPr>
          <p:cNvSpPr txBox="1"/>
          <p:nvPr/>
        </p:nvSpPr>
        <p:spPr>
          <a:xfrm>
            <a:off x="5589141" y="1315092"/>
            <a:ext cx="523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u="sng" dirty="0"/>
              <a:t>The Minority Report </a:t>
            </a:r>
            <a:r>
              <a:rPr lang="en-CA" i="1" dirty="0"/>
              <a:t>“Precrime”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E0777-EFA3-4193-AABC-C86224492D2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0" y="0"/>
            <a:ext cx="6393097" cy="3716836"/>
          </a:xfrm>
          <a:prstGeom prst="rect">
            <a:avLst/>
          </a:prstGeom>
        </p:spPr>
      </p:pic>
      <p:pic>
        <p:nvPicPr>
          <p:cNvPr id="8" name="Graphic 7" descr="Police male with solid fill">
            <a:extLst>
              <a:ext uri="{FF2B5EF4-FFF2-40B4-BE49-F238E27FC236}">
                <a16:creationId xmlns:a16="http://schemas.microsoft.com/office/drawing/2014/main" id="{7C0CC67D-8EB4-4A14-936C-976E65F9C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478" y="4207346"/>
            <a:ext cx="914400" cy="914400"/>
          </a:xfrm>
          <a:prstGeom prst="rect">
            <a:avLst/>
          </a:prstGeom>
        </p:spPr>
      </p:pic>
      <p:pic>
        <p:nvPicPr>
          <p:cNvPr id="10" name="Graphic 9" descr="Siren with solid fill">
            <a:extLst>
              <a:ext uri="{FF2B5EF4-FFF2-40B4-BE49-F238E27FC236}">
                <a16:creationId xmlns:a16="http://schemas.microsoft.com/office/drawing/2014/main" id="{BA6F4BC3-DAF1-43E3-A35F-B14729316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0068" y="4216814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44336E12-71FC-4CD0-9825-28B84F8F0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7102" y="4293133"/>
            <a:ext cx="914400" cy="914400"/>
          </a:xfrm>
          <a:prstGeom prst="rect">
            <a:avLst/>
          </a:prstGeom>
        </p:spPr>
      </p:pic>
      <p:pic>
        <p:nvPicPr>
          <p:cNvPr id="16" name="Graphic 15" descr="Help with solid fill">
            <a:extLst>
              <a:ext uri="{FF2B5EF4-FFF2-40B4-BE49-F238E27FC236}">
                <a16:creationId xmlns:a16="http://schemas.microsoft.com/office/drawing/2014/main" id="{8FBAFA25-9556-4A87-A4BD-2A4650289D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4136" y="420734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FB80C3-BD0B-435C-AA85-F0E0D02EDAC4}"/>
              </a:ext>
            </a:extLst>
          </p:cNvPr>
          <p:cNvSpPr txBox="1"/>
          <p:nvPr/>
        </p:nvSpPr>
        <p:spPr>
          <a:xfrm>
            <a:off x="1223720" y="5131214"/>
            <a:ext cx="210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Police response will be different based on the type of crime</a:t>
            </a:r>
            <a:endParaRPr lang="en-US" dirty="0">
              <a:ea typeface="Meiry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DD8-FB9C-4441-997B-4E078B7BAE13}"/>
              </a:ext>
            </a:extLst>
          </p:cNvPr>
          <p:cNvSpPr txBox="1"/>
          <p:nvPr/>
        </p:nvSpPr>
        <p:spPr>
          <a:xfrm>
            <a:off x="3643851" y="5121746"/>
            <a:ext cx="210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Helps in preparation, urgency, level of response</a:t>
            </a:r>
            <a:endParaRPr lang="en-US" dirty="0">
              <a:ea typeface="Meiry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46219-296F-4FCF-815C-CEBDF3509020}"/>
              </a:ext>
            </a:extLst>
          </p:cNvPr>
          <p:cNvSpPr txBox="1"/>
          <p:nvPr/>
        </p:nvSpPr>
        <p:spPr>
          <a:xfrm>
            <a:off x="6096000" y="5121745"/>
            <a:ext cx="210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Crime deterrent: increases likelihood of capture</a:t>
            </a:r>
            <a:endParaRPr lang="en-US" dirty="0">
              <a:ea typeface="Meiry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B7CA7-BFFB-46E7-A95C-3F76BFABC79A}"/>
              </a:ext>
            </a:extLst>
          </p:cNvPr>
          <p:cNvSpPr txBox="1"/>
          <p:nvPr/>
        </p:nvSpPr>
        <p:spPr>
          <a:xfrm>
            <a:off x="8471759" y="5121744"/>
            <a:ext cx="210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Inherently unpredictable: red ball is crime of passion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772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E1D8B8-2288-4A7E-A171-CA3979E6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4DD69B-F309-4CC5-9D82-0877CD45DEC8}"/>
              </a:ext>
            </a:extLst>
          </p:cNvPr>
          <p:cNvSpPr/>
          <p:nvPr/>
        </p:nvSpPr>
        <p:spPr>
          <a:xfrm>
            <a:off x="6096000" y="935559"/>
            <a:ext cx="5457893" cy="4922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470E7013-E69C-4446-9EE2-37550EE80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1" r="14476" b="-2"/>
          <a:stretch/>
        </p:blipFill>
        <p:spPr>
          <a:xfrm>
            <a:off x="7037798" y="1511343"/>
            <a:ext cx="4673835" cy="4560338"/>
          </a:xfrm>
          <a:prstGeom prst="rect">
            <a:avLst/>
          </a:prstGeom>
        </p:spPr>
      </p:pic>
      <p:pic>
        <p:nvPicPr>
          <p:cNvPr id="9" name="Graphic 8" descr="Brainstorm outline">
            <a:extLst>
              <a:ext uri="{FF2B5EF4-FFF2-40B4-BE49-F238E27FC236}">
                <a16:creationId xmlns:a16="http://schemas.microsoft.com/office/drawing/2014/main" id="{0AA9FCBC-944E-4D31-8C99-A8C6FFF24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3501" y="9355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ECD3E7-A3BD-4764-AE58-AF9301739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 descr="Usb Stick outline">
            <a:extLst>
              <a:ext uri="{FF2B5EF4-FFF2-40B4-BE49-F238E27FC236}">
                <a16:creationId xmlns:a16="http://schemas.microsoft.com/office/drawing/2014/main" id="{513C1012-867D-467F-A042-558F2DF5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7938" y="1999349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BD499357-D1CC-4C72-BE86-579835834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4712" y="199934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38BF-860B-4D4C-826B-09A7B8998AA1}"/>
              </a:ext>
            </a:extLst>
          </p:cNvPr>
          <p:cNvSpPr txBox="1"/>
          <p:nvPr/>
        </p:nvSpPr>
        <p:spPr>
          <a:xfrm>
            <a:off x="8330932" y="1166892"/>
            <a:ext cx="442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Ideal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22A94-2E84-41C2-88FC-742DB48309E8}"/>
              </a:ext>
            </a:extLst>
          </p:cNvPr>
          <p:cNvSpPr txBox="1"/>
          <p:nvPr/>
        </p:nvSpPr>
        <p:spPr>
          <a:xfrm>
            <a:off x="1246423" y="3024588"/>
            <a:ext cx="442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Practical Building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9104C-1280-4B8F-AE9B-C6D6C16E35DC}"/>
              </a:ext>
            </a:extLst>
          </p:cNvPr>
          <p:cNvSpPr txBox="1"/>
          <p:nvPr/>
        </p:nvSpPr>
        <p:spPr>
          <a:xfrm>
            <a:off x="7026927" y="1843077"/>
            <a:ext cx="4428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Complete data on crimes in Baltimore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Current, data on crime sprees (</a:t>
            </a:r>
            <a:r>
              <a:rPr lang="en-CA" dirty="0" err="1">
                <a:solidFill>
                  <a:schemeClr val="bg1"/>
                </a:solidFill>
              </a:rPr>
              <a:t>arsonery</a:t>
            </a:r>
            <a:r>
              <a:rPr lang="en-CA" dirty="0">
                <a:solidFill>
                  <a:schemeClr val="bg1"/>
                </a:solidFill>
              </a:rPr>
              <a:t>, sexual assault, robberies, </a:t>
            </a:r>
            <a:r>
              <a:rPr lang="en-CA" dirty="0" err="1">
                <a:solidFill>
                  <a:schemeClr val="bg1"/>
                </a:solidFill>
              </a:rPr>
              <a:t>etc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Criminal Records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Last 3 years &lt;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934F0-E70A-43A0-B0FC-28357337BB58}"/>
              </a:ext>
            </a:extLst>
          </p:cNvPr>
          <p:cNvSpPr txBox="1"/>
          <p:nvPr/>
        </p:nvSpPr>
        <p:spPr>
          <a:xfrm>
            <a:off x="7026927" y="3942105"/>
            <a:ext cx="4428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FBI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Police force databases in Baltimore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Prisons *Dependent*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7B2B4-C94E-47D9-A7FE-7342A9346E70}"/>
              </a:ext>
            </a:extLst>
          </p:cNvPr>
          <p:cNvSpPr txBox="1"/>
          <p:nvPr/>
        </p:nvSpPr>
        <p:spPr>
          <a:xfrm>
            <a:off x="7026927" y="4933138"/>
            <a:ext cx="442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 legal obligations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 clearance/authorization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Protect sensitive information on criminals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9992A-2A36-48E4-A031-39E71FBBB73C}"/>
              </a:ext>
            </a:extLst>
          </p:cNvPr>
          <p:cNvSpPr txBox="1"/>
          <p:nvPr/>
        </p:nvSpPr>
        <p:spPr>
          <a:xfrm>
            <a:off x="1667838" y="3504759"/>
            <a:ext cx="442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Open source data on crimes in Baltimore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>
                <a:solidFill>
                  <a:schemeClr val="bg1"/>
                </a:solidFill>
              </a:rPr>
              <a:t>Last 2 years</a:t>
            </a: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Limited in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B3E5C-24F0-4C3D-8E80-7EB292DD8A8A}"/>
              </a:ext>
            </a:extLst>
          </p:cNvPr>
          <p:cNvSpPr txBox="1"/>
          <p:nvPr/>
        </p:nvSpPr>
        <p:spPr>
          <a:xfrm>
            <a:off x="508626" y="4865435"/>
            <a:ext cx="4428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No legal obligations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No sensitive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62FC-3290-43CD-BC09-F47744E3EC1C}"/>
              </a:ext>
            </a:extLst>
          </p:cNvPr>
          <p:cNvSpPr txBox="1"/>
          <p:nvPr/>
        </p:nvSpPr>
        <p:spPr>
          <a:xfrm>
            <a:off x="2046398" y="5924597"/>
            <a:ext cx="44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Used to test our hypothesis and begin a research cycle!</a:t>
            </a:r>
          </a:p>
        </p:txBody>
      </p:sp>
      <p:pic>
        <p:nvPicPr>
          <p:cNvPr id="21" name="Graphic 20" descr="Brainstorm outline">
            <a:extLst>
              <a:ext uri="{FF2B5EF4-FFF2-40B4-BE49-F238E27FC236}">
                <a16:creationId xmlns:a16="http://schemas.microsoft.com/office/drawing/2014/main" id="{3EE15D52-69C6-40E3-B248-CEDC75DF9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0675" y="972292"/>
            <a:ext cx="914400" cy="914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4331A9-373F-4743-8FA5-94A0FBE6C00E}"/>
              </a:ext>
            </a:extLst>
          </p:cNvPr>
          <p:cNvSpPr/>
          <p:nvPr/>
        </p:nvSpPr>
        <p:spPr>
          <a:xfrm>
            <a:off x="6474560" y="1551205"/>
            <a:ext cx="5484559" cy="48891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E556DEB-D71E-4052-B40F-6441D343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 descr="Brainstorm outline">
            <a:extLst>
              <a:ext uri="{FF2B5EF4-FFF2-40B4-BE49-F238E27FC236}">
                <a16:creationId xmlns:a16="http://schemas.microsoft.com/office/drawing/2014/main" id="{0D208770-18BC-4EBD-A0AF-B4D14D69A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675" y="97229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7DAD46-074B-47EC-B062-AA0C4A31CE5E}"/>
              </a:ext>
            </a:extLst>
          </p:cNvPr>
          <p:cNvSpPr txBox="1"/>
          <p:nvPr/>
        </p:nvSpPr>
        <p:spPr>
          <a:xfrm>
            <a:off x="513709" y="2964776"/>
            <a:ext cx="440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Logical</a:t>
            </a: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7D611-72C2-4A95-B8FC-0157755A9575}"/>
              </a:ext>
            </a:extLst>
          </p:cNvPr>
          <p:cNvSpPr txBox="1"/>
          <p:nvPr/>
        </p:nvSpPr>
        <p:spPr>
          <a:xfrm>
            <a:off x="7169650" y="2850183"/>
            <a:ext cx="440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Empirical</a:t>
            </a: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34347-F22F-4279-9617-440A3F53105D}"/>
              </a:ext>
            </a:extLst>
          </p:cNvPr>
          <p:cNvSpPr txBox="1"/>
          <p:nvPr/>
        </p:nvSpPr>
        <p:spPr>
          <a:xfrm>
            <a:off x="678095" y="3638271"/>
            <a:ext cx="4972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/>
                </a:solidFill>
              </a:rPr>
              <a:t>An </a:t>
            </a:r>
            <a:r>
              <a:rPr lang="en-CA" sz="3200" i="1" dirty="0">
                <a:solidFill>
                  <a:schemeClr val="bg1"/>
                </a:solidFill>
              </a:rPr>
              <a:t>accurate</a:t>
            </a:r>
            <a:r>
              <a:rPr lang="en-CA" sz="2400" dirty="0">
                <a:solidFill>
                  <a:schemeClr val="bg1"/>
                </a:solidFill>
              </a:rPr>
              <a:t> predictive tool  will improve the Baltimore’s police force’s KPI’s.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18F7F-6237-431B-B238-8847F0CBEED1}"/>
              </a:ext>
            </a:extLst>
          </p:cNvPr>
          <p:cNvSpPr txBox="1"/>
          <p:nvPr/>
        </p:nvSpPr>
        <p:spPr>
          <a:xfrm>
            <a:off x="7453902" y="3443941"/>
            <a:ext cx="4407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>
                <a:solidFill>
                  <a:schemeClr val="bg1"/>
                </a:solidFill>
              </a:rPr>
              <a:t>LightGBM</a:t>
            </a:r>
            <a:r>
              <a:rPr lang="en-CA" sz="2400" dirty="0">
                <a:solidFill>
                  <a:schemeClr val="bg1"/>
                </a:solidFill>
              </a:rPr>
              <a:t> provides the best balance of precision and recall for predicting the type of crime to occur next in Baltimore.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25B47A-8ECD-49DE-B16D-C6E91EFABBDD}"/>
              </a:ext>
            </a:extLst>
          </p:cNvPr>
          <p:cNvSpPr txBox="1"/>
          <p:nvPr/>
        </p:nvSpPr>
        <p:spPr>
          <a:xfrm>
            <a:off x="7981308" y="5348380"/>
            <a:ext cx="4407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Trials (Testing)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C610279-8C39-4CA0-90B2-6F9C28333A09}"/>
              </a:ext>
            </a:extLst>
          </p:cNvPr>
          <p:cNvSpPr/>
          <p:nvPr/>
        </p:nvSpPr>
        <p:spPr>
          <a:xfrm>
            <a:off x="5280918" y="2941659"/>
            <a:ext cx="1691812" cy="1181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826A7-D225-4E62-BD91-7BC37A0A286C}"/>
              </a:ext>
            </a:extLst>
          </p:cNvPr>
          <p:cNvSpPr/>
          <p:nvPr/>
        </p:nvSpPr>
        <p:spPr>
          <a:xfrm>
            <a:off x="728950" y="957228"/>
            <a:ext cx="5115259" cy="162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37086-16BE-46EE-9052-826854BEB8B6}"/>
              </a:ext>
            </a:extLst>
          </p:cNvPr>
          <p:cNvSpPr txBox="1"/>
          <p:nvPr/>
        </p:nvSpPr>
        <p:spPr>
          <a:xfrm>
            <a:off x="1364418" y="1462309"/>
            <a:ext cx="3844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8FD63-6816-407C-8125-FB831F42CB56}"/>
              </a:ext>
            </a:extLst>
          </p:cNvPr>
          <p:cNvSpPr txBox="1"/>
          <p:nvPr/>
        </p:nvSpPr>
        <p:spPr>
          <a:xfrm>
            <a:off x="1436596" y="1517035"/>
            <a:ext cx="3844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5042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32941-C205-4FDA-BF4A-730522EA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3D853D-C3F6-4B37-84C9-BAFEB707C383}"/>
              </a:ext>
            </a:extLst>
          </p:cNvPr>
          <p:cNvSpPr/>
          <p:nvPr/>
        </p:nvSpPr>
        <p:spPr>
          <a:xfrm>
            <a:off x="-1" y="2270588"/>
            <a:ext cx="12192001" cy="4587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FF85E8-D212-4807-ABAE-3EBF99A87B19}"/>
              </a:ext>
            </a:extLst>
          </p:cNvPr>
          <p:cNvSpPr/>
          <p:nvPr/>
        </p:nvSpPr>
        <p:spPr>
          <a:xfrm>
            <a:off x="2810664" y="5639412"/>
            <a:ext cx="8398058" cy="105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EF047A-4704-4792-A394-B4901373C6F6}"/>
              </a:ext>
            </a:extLst>
          </p:cNvPr>
          <p:cNvCxnSpPr>
            <a:cxnSpLocks/>
          </p:cNvCxnSpPr>
          <p:nvPr/>
        </p:nvCxnSpPr>
        <p:spPr>
          <a:xfrm>
            <a:off x="11486508" y="821372"/>
            <a:ext cx="0" cy="6036628"/>
          </a:xfrm>
          <a:prstGeom prst="line">
            <a:avLst/>
          </a:prstGeom>
          <a:ln>
            <a:solidFill>
              <a:srgbClr val="0C31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History with solid fill">
            <a:extLst>
              <a:ext uri="{FF2B5EF4-FFF2-40B4-BE49-F238E27FC236}">
                <a16:creationId xmlns:a16="http://schemas.microsoft.com/office/drawing/2014/main" id="{BD3D3A15-678D-4840-B517-CC6CE851E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4112" y="4031751"/>
            <a:ext cx="1491119" cy="1491119"/>
          </a:xfrm>
          <a:prstGeom prst="rect">
            <a:avLst/>
          </a:prstGeom>
        </p:spPr>
      </p:pic>
      <p:pic>
        <p:nvPicPr>
          <p:cNvPr id="12" name="Graphic 11" descr="Puzzle pieces with solid fill">
            <a:extLst>
              <a:ext uri="{FF2B5EF4-FFF2-40B4-BE49-F238E27FC236}">
                <a16:creationId xmlns:a16="http://schemas.microsoft.com/office/drawing/2014/main" id="{913FD56B-C5AF-4861-860B-ED573953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943" y="2445675"/>
            <a:ext cx="1491119" cy="1491119"/>
          </a:xfrm>
          <a:prstGeom prst="rect">
            <a:avLst/>
          </a:prstGeom>
        </p:spPr>
      </p:pic>
      <p:pic>
        <p:nvPicPr>
          <p:cNvPr id="17" name="Graphic 16" descr="History with solid fill">
            <a:extLst>
              <a:ext uri="{FF2B5EF4-FFF2-40B4-BE49-F238E27FC236}">
                <a16:creationId xmlns:a16="http://schemas.microsoft.com/office/drawing/2014/main" id="{AFAD86A0-CB80-401D-BB98-5B64938DD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1354" y="3932319"/>
            <a:ext cx="1491119" cy="149111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F06F729-BDA4-4FDB-A4F2-05E8449C34D5}"/>
              </a:ext>
            </a:extLst>
          </p:cNvPr>
          <p:cNvSpPr/>
          <p:nvPr/>
        </p:nvSpPr>
        <p:spPr>
          <a:xfrm>
            <a:off x="2810664" y="2755797"/>
            <a:ext cx="8398057" cy="105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Graphic 17" descr="Puzzle pieces with solid fill">
            <a:extLst>
              <a:ext uri="{FF2B5EF4-FFF2-40B4-BE49-F238E27FC236}">
                <a16:creationId xmlns:a16="http://schemas.microsoft.com/office/drawing/2014/main" id="{D6457633-6DB1-43C1-BEBE-445BCBD7E3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263" y="2530201"/>
            <a:ext cx="1491119" cy="1491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5AA023-2E4B-40FA-B538-39590D3EABE7}"/>
              </a:ext>
            </a:extLst>
          </p:cNvPr>
          <p:cNvSpPr txBox="1"/>
          <p:nvPr/>
        </p:nvSpPr>
        <p:spPr>
          <a:xfrm>
            <a:off x="2775989" y="3051525"/>
            <a:ext cx="315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Sampling Bias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D44346-39BA-4ED3-81EB-C4E917EE8A64}"/>
              </a:ext>
            </a:extLst>
          </p:cNvPr>
          <p:cNvSpPr/>
          <p:nvPr/>
        </p:nvSpPr>
        <p:spPr>
          <a:xfrm>
            <a:off x="1254641" y="4206913"/>
            <a:ext cx="8035255" cy="1054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B453B-CB07-48F4-97F6-860DF7F6ABEC}"/>
              </a:ext>
            </a:extLst>
          </p:cNvPr>
          <p:cNvSpPr txBox="1"/>
          <p:nvPr/>
        </p:nvSpPr>
        <p:spPr>
          <a:xfrm>
            <a:off x="7860102" y="4493811"/>
            <a:ext cx="315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History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8DD26E-0C8B-4BC5-BCFA-3680B2708C97}"/>
              </a:ext>
            </a:extLst>
          </p:cNvPr>
          <p:cNvSpPr txBox="1"/>
          <p:nvPr/>
        </p:nvSpPr>
        <p:spPr>
          <a:xfrm>
            <a:off x="2834269" y="5883902"/>
            <a:ext cx="3469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Maturation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72B47487-26A7-40A4-A6BE-7F98DC7A2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10319" y="5415523"/>
            <a:ext cx="1361452" cy="13614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14E86A-E2A4-4B8A-86D5-E82B3BDED5C0}"/>
              </a:ext>
            </a:extLst>
          </p:cNvPr>
          <p:cNvSpPr txBox="1"/>
          <p:nvPr/>
        </p:nvSpPr>
        <p:spPr>
          <a:xfrm>
            <a:off x="2381593" y="4257164"/>
            <a:ext cx="5200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Noto Sans"/>
              </a:rPr>
              <a:t>Economic crashes or social changes outside of the norm. </a:t>
            </a: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2C875-C81A-4768-859F-5ED4147CEBDE}"/>
              </a:ext>
            </a:extLst>
          </p:cNvPr>
          <p:cNvSpPr txBox="1"/>
          <p:nvPr/>
        </p:nvSpPr>
        <p:spPr>
          <a:xfrm>
            <a:off x="5895785" y="5677984"/>
            <a:ext cx="5200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Noto Sans"/>
              </a:rPr>
              <a:t>Crime rates can improve over time. </a:t>
            </a: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20E88-4A78-4CE5-B4CB-E5EEF981E12E}"/>
              </a:ext>
            </a:extLst>
          </p:cNvPr>
          <p:cNvSpPr txBox="1"/>
          <p:nvPr/>
        </p:nvSpPr>
        <p:spPr>
          <a:xfrm>
            <a:off x="5999220" y="2920103"/>
            <a:ext cx="4880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Noto Sans"/>
              </a:rPr>
              <a:t>Current sample is not as representative of the population. No crime. </a:t>
            </a:r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28" name="Graphic 27" descr="Stopwatch with solid fill">
            <a:extLst>
              <a:ext uri="{FF2B5EF4-FFF2-40B4-BE49-F238E27FC236}">
                <a16:creationId xmlns:a16="http://schemas.microsoft.com/office/drawing/2014/main" id="{DF67CA4B-D9F1-45A4-A6F6-2B31178E68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7730" y="5465773"/>
            <a:ext cx="1369431" cy="13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21" grpId="0"/>
      <p:bldP spid="33" grpId="0" animBg="1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45C7F44-B362-4E17-9D4C-F1ED831EB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6C4E8-C0AC-4A05-BE5C-33113C32AA6F}"/>
              </a:ext>
            </a:extLst>
          </p:cNvPr>
          <p:cNvSpPr txBox="1"/>
          <p:nvPr/>
        </p:nvSpPr>
        <p:spPr>
          <a:xfrm>
            <a:off x="1951810" y="3997523"/>
            <a:ext cx="210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ea typeface="Meiryo"/>
              </a:rPr>
              <a:t>Crime Attributes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ABA1B-0DDE-4BFA-B0B2-049A26D3E391}"/>
              </a:ext>
            </a:extLst>
          </p:cNvPr>
          <p:cNvSpPr txBox="1"/>
          <p:nvPr/>
        </p:nvSpPr>
        <p:spPr>
          <a:xfrm>
            <a:off x="6935955" y="3997523"/>
            <a:ext cx="293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3BAFA7"/>
                </a:solidFill>
              </a:rPr>
              <a:t>Pre-Processing</a:t>
            </a:r>
            <a:r>
              <a:rPr lang="zh-CN" altLang="en-US" b="1" u="sng" dirty="0">
                <a:solidFill>
                  <a:srgbClr val="3BAFA7"/>
                </a:solidFill>
              </a:rPr>
              <a:t> </a:t>
            </a:r>
            <a:r>
              <a:rPr lang="en-US" altLang="zh-CN" b="1" u="sng" dirty="0">
                <a:solidFill>
                  <a:srgbClr val="3BAFA7"/>
                </a:solidFill>
              </a:rPr>
              <a:t>and</a:t>
            </a:r>
            <a:r>
              <a:rPr lang="zh-CN" altLang="en-US" b="1" u="sng" dirty="0">
                <a:solidFill>
                  <a:srgbClr val="3BAFA7"/>
                </a:solidFill>
              </a:rPr>
              <a:t> </a:t>
            </a:r>
            <a:r>
              <a:rPr lang="en-US" altLang="zh-CN" b="1" u="sng" dirty="0">
                <a:solidFill>
                  <a:srgbClr val="3BAFA7"/>
                </a:solidFill>
              </a:rPr>
              <a:t>Feature</a:t>
            </a:r>
            <a:r>
              <a:rPr lang="zh-CN" altLang="en-US" b="1" u="sng" dirty="0">
                <a:solidFill>
                  <a:srgbClr val="3BAFA7"/>
                </a:solidFill>
              </a:rPr>
              <a:t> </a:t>
            </a:r>
            <a:r>
              <a:rPr lang="en-US" altLang="zh-CN" b="1" u="sng" dirty="0">
                <a:solidFill>
                  <a:srgbClr val="3BAFA7"/>
                </a:solidFill>
              </a:rPr>
              <a:t>Engineer</a:t>
            </a:r>
            <a:endParaRPr lang="en-US" altLang="zh-CN" b="1" u="sng" dirty="0">
              <a:solidFill>
                <a:srgbClr val="3BAFA7"/>
              </a:solidFill>
              <a:ea typeface="Meiryo"/>
            </a:endParaRPr>
          </a:p>
          <a:p>
            <a:endParaRPr lang="en-US" dirty="0">
              <a:solidFill>
                <a:srgbClr val="3BAFA7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FCC863-4FCF-4433-BCDC-A34433E6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34" y="1663115"/>
            <a:ext cx="9014379" cy="181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0EC39E-C1E6-450E-9A04-114C6E864A57}"/>
              </a:ext>
            </a:extLst>
          </p:cNvPr>
          <p:cNvSpPr/>
          <p:nvPr/>
        </p:nvSpPr>
        <p:spPr>
          <a:xfrm>
            <a:off x="2208316" y="1693321"/>
            <a:ext cx="531635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8FD079-E50A-4678-9DC2-917AE055289A}"/>
              </a:ext>
            </a:extLst>
          </p:cNvPr>
          <p:cNvSpPr txBox="1"/>
          <p:nvPr/>
        </p:nvSpPr>
        <p:spPr>
          <a:xfrm>
            <a:off x="1631020" y="4776315"/>
            <a:ext cx="459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Numerical</a:t>
            </a:r>
            <a:endParaRPr lang="en-CA" altLang="zh-CN" i="1" dirty="0"/>
          </a:p>
          <a:p>
            <a:pPr lvl="1"/>
            <a:r>
              <a:rPr lang="en-US" altLang="zh-CN" dirty="0"/>
              <a:t>Longitude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Latitude</a:t>
            </a:r>
          </a:p>
          <a:p>
            <a:pPr lvl="1"/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Incidents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D6DF1-2279-4043-B7C7-9A9F992872EB}"/>
              </a:ext>
            </a:extLst>
          </p:cNvPr>
          <p:cNvSpPr txBox="1"/>
          <p:nvPr/>
        </p:nvSpPr>
        <p:spPr>
          <a:xfrm>
            <a:off x="1567436" y="4695369"/>
            <a:ext cx="3977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Categorical</a:t>
            </a:r>
          </a:p>
          <a:p>
            <a:pPr lvl="1"/>
            <a:r>
              <a:rPr lang="en-US" altLang="zh-CN" dirty="0" err="1"/>
              <a:t>CrimeCode</a:t>
            </a:r>
            <a:endParaRPr lang="en-US" altLang="zh-CN" dirty="0"/>
          </a:p>
          <a:p>
            <a:pPr lvl="1"/>
            <a:r>
              <a:rPr lang="en-US" altLang="zh-CN" dirty="0"/>
              <a:t>Location</a:t>
            </a:r>
            <a:endParaRPr lang="en-CA" altLang="zh-CN" dirty="0"/>
          </a:p>
          <a:p>
            <a:pPr lvl="1"/>
            <a:r>
              <a:rPr lang="en-US" altLang="zh-CN" dirty="0"/>
              <a:t>Description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)</a:t>
            </a:r>
            <a:endParaRPr lang="en-CA" altLang="zh-CN" dirty="0"/>
          </a:p>
          <a:p>
            <a:pPr lvl="1"/>
            <a:r>
              <a:rPr lang="en-US" altLang="zh-CN" dirty="0"/>
              <a:t>Inside/Outside</a:t>
            </a:r>
          </a:p>
          <a:p>
            <a:pPr lvl="1"/>
            <a:r>
              <a:rPr lang="en-US" altLang="zh-CN" dirty="0"/>
              <a:t>Weapon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4A9FA-2147-4469-94D1-B034A5ED5E02}"/>
              </a:ext>
            </a:extLst>
          </p:cNvPr>
          <p:cNvSpPr txBox="1"/>
          <p:nvPr/>
        </p:nvSpPr>
        <p:spPr>
          <a:xfrm>
            <a:off x="5874017" y="5013496"/>
            <a:ext cx="605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</a:t>
            </a:r>
            <a:r>
              <a:rPr lang="en-US" altLang="zh-CN" dirty="0">
                <a:solidFill>
                  <a:srgbClr val="3BAFA7"/>
                </a:solidFill>
              </a:rPr>
              <a:t>Extract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season,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month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and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hour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of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day</a:t>
            </a:r>
            <a:endParaRPr lang="en-US" dirty="0">
              <a:solidFill>
                <a:srgbClr val="3BAFA7"/>
              </a:solidFill>
              <a:ea typeface="Meiry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B570E-E522-460F-9FD0-799C97AF70AE}"/>
              </a:ext>
            </a:extLst>
          </p:cNvPr>
          <p:cNvSpPr txBox="1"/>
          <p:nvPr/>
        </p:nvSpPr>
        <p:spPr>
          <a:xfrm>
            <a:off x="1567259" y="4754854"/>
            <a:ext cx="434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Timestamp</a:t>
            </a:r>
            <a:endParaRPr lang="en-US" sz="2800" i="1" dirty="0"/>
          </a:p>
          <a:p>
            <a:pPr lvl="1"/>
            <a:r>
              <a:rPr lang="en-US" altLang="zh-CN" dirty="0" err="1"/>
              <a:t>CrimeDate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CrimeTime</a:t>
            </a:r>
            <a:endParaRPr lang="en-US" altLang="zh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AEED4-6169-4E01-96D9-0BBC025C4016}"/>
              </a:ext>
            </a:extLst>
          </p:cNvPr>
          <p:cNvSpPr/>
          <p:nvPr/>
        </p:nvSpPr>
        <p:spPr>
          <a:xfrm>
            <a:off x="2739951" y="1694559"/>
            <a:ext cx="531635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45CFBE-8A22-4F2F-8070-AC4F3CDF5D5C}"/>
              </a:ext>
            </a:extLst>
          </p:cNvPr>
          <p:cNvSpPr/>
          <p:nvPr/>
        </p:nvSpPr>
        <p:spPr>
          <a:xfrm>
            <a:off x="9870267" y="1659838"/>
            <a:ext cx="670758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2E4B91-C033-47BB-A42F-4B58F27BC7EB}"/>
              </a:ext>
            </a:extLst>
          </p:cNvPr>
          <p:cNvSpPr/>
          <p:nvPr/>
        </p:nvSpPr>
        <p:spPr>
          <a:xfrm>
            <a:off x="3928997" y="1692593"/>
            <a:ext cx="670758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37A2E0-6705-499F-925E-6140BFE22936}"/>
              </a:ext>
            </a:extLst>
          </p:cNvPr>
          <p:cNvSpPr/>
          <p:nvPr/>
        </p:nvSpPr>
        <p:spPr>
          <a:xfrm>
            <a:off x="3259987" y="1702274"/>
            <a:ext cx="670758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41EF9-D9B7-444B-A366-9B1DB9B545E6}"/>
              </a:ext>
            </a:extLst>
          </p:cNvPr>
          <p:cNvSpPr/>
          <p:nvPr/>
        </p:nvSpPr>
        <p:spPr>
          <a:xfrm>
            <a:off x="5198204" y="1690493"/>
            <a:ext cx="712366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CCF72-A4B9-43F6-A33B-B39D5C27001E}"/>
              </a:ext>
            </a:extLst>
          </p:cNvPr>
          <p:cNvSpPr/>
          <p:nvPr/>
        </p:nvSpPr>
        <p:spPr>
          <a:xfrm>
            <a:off x="4622126" y="1690494"/>
            <a:ext cx="561217" cy="203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CA559-380E-46DA-9BF7-149C68001DC7}"/>
              </a:ext>
            </a:extLst>
          </p:cNvPr>
          <p:cNvSpPr/>
          <p:nvPr/>
        </p:nvSpPr>
        <p:spPr>
          <a:xfrm>
            <a:off x="5904323" y="1690494"/>
            <a:ext cx="482570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A82391-FB83-45EA-9226-D99C0A41CDDD}"/>
              </a:ext>
            </a:extLst>
          </p:cNvPr>
          <p:cNvSpPr/>
          <p:nvPr/>
        </p:nvSpPr>
        <p:spPr>
          <a:xfrm>
            <a:off x="6396744" y="1690494"/>
            <a:ext cx="358216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1ADB26-B4CA-4BB8-8248-AADE47F2A0C1}"/>
              </a:ext>
            </a:extLst>
          </p:cNvPr>
          <p:cNvSpPr/>
          <p:nvPr/>
        </p:nvSpPr>
        <p:spPr>
          <a:xfrm>
            <a:off x="7501435" y="1690492"/>
            <a:ext cx="720980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0C4A84-3912-40A7-8F3F-890FDD6771A5}"/>
              </a:ext>
            </a:extLst>
          </p:cNvPr>
          <p:cNvSpPr/>
          <p:nvPr/>
        </p:nvSpPr>
        <p:spPr>
          <a:xfrm>
            <a:off x="6777332" y="1690493"/>
            <a:ext cx="720980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DB30F7-0767-410A-A73B-EB9EF0CA130C}"/>
              </a:ext>
            </a:extLst>
          </p:cNvPr>
          <p:cNvSpPr/>
          <p:nvPr/>
        </p:nvSpPr>
        <p:spPr>
          <a:xfrm>
            <a:off x="8211557" y="1690493"/>
            <a:ext cx="498023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876B8-15A0-4534-866D-D9458759DAF3}"/>
              </a:ext>
            </a:extLst>
          </p:cNvPr>
          <p:cNvSpPr/>
          <p:nvPr/>
        </p:nvSpPr>
        <p:spPr>
          <a:xfrm>
            <a:off x="8726431" y="1690493"/>
            <a:ext cx="416609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E0CE21-AC20-4514-BA0D-30DAF324DDBC}"/>
              </a:ext>
            </a:extLst>
          </p:cNvPr>
          <p:cNvSpPr/>
          <p:nvPr/>
        </p:nvSpPr>
        <p:spPr>
          <a:xfrm>
            <a:off x="10540810" y="1659838"/>
            <a:ext cx="490503" cy="203812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CB930-6B81-4A33-8F8A-50BA181CFA2C}"/>
              </a:ext>
            </a:extLst>
          </p:cNvPr>
          <p:cNvSpPr txBox="1"/>
          <p:nvPr/>
        </p:nvSpPr>
        <p:spPr>
          <a:xfrm>
            <a:off x="5874017" y="5004207"/>
            <a:ext cx="605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Clean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and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Regroup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categorical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variables</a:t>
            </a:r>
          </a:p>
          <a:p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</a:t>
            </a:r>
            <a:r>
              <a:rPr lang="en-US" altLang="zh-CN" dirty="0">
                <a:solidFill>
                  <a:srgbClr val="3BAFA7"/>
                </a:solidFill>
              </a:rPr>
              <a:t>Drop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variables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with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repeated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info</a:t>
            </a:r>
          </a:p>
          <a:p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Geographical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kept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at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neighborhood</a:t>
            </a:r>
            <a:r>
              <a:rPr lang="zh-CN" altLang="en-US" dirty="0">
                <a:solidFill>
                  <a:srgbClr val="3BAFA7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level</a:t>
            </a:r>
            <a:endParaRPr lang="en-US" altLang="zh-CN" dirty="0">
              <a:solidFill>
                <a:srgbClr val="3BAFA7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91C607-340B-4C10-A51D-A61FA418422D}"/>
              </a:ext>
            </a:extLst>
          </p:cNvPr>
          <p:cNvSpPr txBox="1"/>
          <p:nvPr/>
        </p:nvSpPr>
        <p:spPr>
          <a:xfrm>
            <a:off x="5874017" y="5004205"/>
            <a:ext cx="605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BAFA7"/>
                </a:solidFill>
                <a:sym typeface="Wingdings" pitchFamily="2" charset="2"/>
              </a:rPr>
              <a:t></a:t>
            </a:r>
            <a:r>
              <a:rPr lang="en-US" altLang="zh-CN" dirty="0">
                <a:solidFill>
                  <a:srgbClr val="3BAFA7"/>
                </a:solidFill>
              </a:rPr>
              <a:t>Kept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for</a:t>
            </a:r>
            <a:r>
              <a:rPr lang="zh-CN" altLang="en-US" dirty="0">
                <a:solidFill>
                  <a:srgbClr val="3BAFA7"/>
                </a:solidFill>
              </a:rPr>
              <a:t> </a:t>
            </a:r>
            <a:r>
              <a:rPr lang="en-US" altLang="zh-CN" dirty="0">
                <a:solidFill>
                  <a:srgbClr val="3BAFA7"/>
                </a:solidFill>
              </a:rPr>
              <a:t>visualization</a:t>
            </a:r>
            <a:endParaRPr lang="en-US" dirty="0">
              <a:solidFill>
                <a:srgbClr val="3BAFA7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17A423-2058-435F-B5C3-FD1C6BC19E25}"/>
              </a:ext>
            </a:extLst>
          </p:cNvPr>
          <p:cNvSpPr txBox="1"/>
          <p:nvPr/>
        </p:nvSpPr>
        <p:spPr>
          <a:xfrm>
            <a:off x="7593748" y="77673"/>
            <a:ext cx="6875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Source:</a:t>
            </a:r>
            <a:r>
              <a:rPr lang="zh-CN" altLang="en-US" dirty="0"/>
              <a:t> </a:t>
            </a:r>
            <a:r>
              <a:rPr lang="en-CA" altLang="zh-CN" dirty="0">
                <a:hlinkClick r:id="rId4"/>
              </a:rPr>
              <a:t>https://data.baltimorecity.gov/</a:t>
            </a:r>
            <a:endParaRPr lang="en-CA" altLang="zh-C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50DBA7-67ED-4CBF-B431-306DEFBC1585}"/>
              </a:ext>
            </a:extLst>
          </p:cNvPr>
          <p:cNvSpPr txBox="1"/>
          <p:nvPr/>
        </p:nvSpPr>
        <p:spPr>
          <a:xfrm>
            <a:off x="3504350" y="4764535"/>
            <a:ext cx="3977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lvl="1"/>
            <a:r>
              <a:rPr lang="en-US" altLang="zh-CN" dirty="0"/>
              <a:t>Post</a:t>
            </a:r>
            <a:endParaRPr lang="en-CA" altLang="zh-CN" dirty="0"/>
          </a:p>
          <a:p>
            <a:pPr lvl="1"/>
            <a:r>
              <a:rPr lang="en-US" altLang="zh-CN" dirty="0"/>
              <a:t>District</a:t>
            </a:r>
            <a:endParaRPr lang="en-CA" altLang="zh-CN" dirty="0"/>
          </a:p>
          <a:p>
            <a:pPr lvl="1"/>
            <a:r>
              <a:rPr lang="en-US" altLang="zh-CN" dirty="0"/>
              <a:t>Neighborhood</a:t>
            </a:r>
          </a:p>
          <a:p>
            <a:pPr lvl="1"/>
            <a:r>
              <a:rPr lang="en-US" altLang="zh-CN" dirty="0"/>
              <a:t>Premise</a:t>
            </a:r>
            <a:endParaRPr lang="en-CA" altLang="zh-CN" dirty="0"/>
          </a:p>
        </p:txBody>
      </p:sp>
      <p:pic>
        <p:nvPicPr>
          <p:cNvPr id="40" name="Graphic 39" descr="Research with solid fill">
            <a:extLst>
              <a:ext uri="{FF2B5EF4-FFF2-40B4-BE49-F238E27FC236}">
                <a16:creationId xmlns:a16="http://schemas.microsoft.com/office/drawing/2014/main" id="{DFB99D5E-F0A2-4895-AB1B-846F1FA1B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0810" y="2415873"/>
            <a:ext cx="2093065" cy="20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9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600"/>
                            </p:stCondLst>
                            <p:childTnLst>
                              <p:par>
                                <p:cTn id="68" presetID="16" presetClass="entr" presetSubtype="37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2" grpId="0" animBg="1"/>
      <p:bldP spid="12" grpId="1" animBg="1"/>
      <p:bldP spid="16" grpId="0"/>
      <p:bldP spid="17" grpId="0"/>
      <p:bldP spid="17" grpId="1"/>
      <p:bldP spid="18" grpId="0"/>
      <p:bldP spid="18" grpId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/>
      <p:bldP spid="33" grpId="1"/>
      <p:bldP spid="34" grpId="0"/>
      <p:bldP spid="39" grpId="0"/>
      <p:bldP spid="39" grpId="1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1354DD4C9E641A5ACA82CB65BAF78" ma:contentTypeVersion="4" ma:contentTypeDescription="Create a new document." ma:contentTypeScope="" ma:versionID="89ceb7fc4fb0e3cbf349a0f2cd56f665">
  <xsd:schema xmlns:xsd="http://www.w3.org/2001/XMLSchema" xmlns:xs="http://www.w3.org/2001/XMLSchema" xmlns:p="http://schemas.microsoft.com/office/2006/metadata/properties" xmlns:ns2="dce4c8ac-a033-4161-93b0-1f1c79c6557e" targetNamespace="http://schemas.microsoft.com/office/2006/metadata/properties" ma:root="true" ma:fieldsID="db2e138d81b7c950a48761867c9e5a60" ns2:_="">
    <xsd:import namespace="dce4c8ac-a033-4161-93b0-1f1c79c65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4c8ac-a033-4161-93b0-1f1c79c655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627D4-E301-4263-9E9D-FEF894C90E3C}">
  <ds:schemaRefs>
    <ds:schemaRef ds:uri="dce4c8ac-a033-4161-93b0-1f1c79c655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30A11C-DCBA-49B8-8516-FECCC40610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40C4E-ED50-4C08-B5D4-8E73961019EC}">
  <ds:schemaRefs>
    <ds:schemaRef ds:uri="dce4c8ac-a033-4161-93b0-1f1c79c655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1026</Words>
  <Application>Microsoft Office PowerPoint</Application>
  <PresentationFormat>Widescreen</PresentationFormat>
  <Paragraphs>216</Paragraphs>
  <Slides>24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Meiryo</vt:lpstr>
      <vt:lpstr>Arial</vt:lpstr>
      <vt:lpstr>Calibri</vt:lpstr>
      <vt:lpstr>Corbel</vt:lpstr>
      <vt:lpstr>Noto Sans</vt:lpstr>
      <vt:lpstr>Wingdings</vt:lpstr>
      <vt:lpstr>ShojiVTI</vt:lpstr>
      <vt:lpstr>Group 7 Dazed &amp; Confusion MATRIX: FINAL PRESENTATION</vt:lpstr>
      <vt:lpstr>THE TEAM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Dazed &amp; Confusion MATRIX: FINAL PRESENTATION</dc:title>
  <dc:creator>Tiancheng Zhang</dc:creator>
  <cp:lastModifiedBy>Bogdan Tanasie</cp:lastModifiedBy>
  <cp:revision>13</cp:revision>
  <dcterms:created xsi:type="dcterms:W3CDTF">2021-02-17T04:30:59Z</dcterms:created>
  <dcterms:modified xsi:type="dcterms:W3CDTF">2021-02-18T15:50:17Z</dcterms:modified>
</cp:coreProperties>
</file>